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5"/>
  </p:notesMasterIdLst>
  <p:sldIdLst>
    <p:sldId id="262" r:id="rId2"/>
    <p:sldId id="263" r:id="rId3"/>
    <p:sldId id="266" r:id="rId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1500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29.5.2013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2640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b="1" dirty="0"/>
              <a:t>Zápis do paměti EEPROM</a:t>
            </a:r>
            <a:endParaRPr lang="cs-CZ" sz="3200" b="1" dirty="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č.18</a:t>
            </a:r>
            <a:endParaRPr lang="cs-CZ" sz="4000" b="1" dirty="0" smtClean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Zápis do paměti EEPROM</a:t>
            </a:r>
            <a:endParaRPr lang="cs-CZ" b="1" dirty="0" smtClean="0">
              <a:solidFill>
                <a:schemeClr val="accent4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.DEF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PREG </a:t>
            </a:r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= R16</a:t>
            </a: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.DEF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ADR_REG </a:t>
            </a:r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= R17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;REGISTR PRO UCHOVÁNÍ ADRESY PAMĚTI EEPROM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.DEF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DATA_REG </a:t>
            </a:r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= R18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;OBSAHUJE DATA PRO EEPROM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;HLAVNÍ PROGRAM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DATA_REG</a:t>
            </a:r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0b01010101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Data pro zápis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ADR_REG</a:t>
            </a:r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0x0000	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Adresa pro zápis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RCALL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EWRITE		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;uložení 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do paměti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RCALL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EREAD		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;čtení 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do paměti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RJMP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PC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EWRITE:</a:t>
            </a:r>
          </a:p>
          <a:p>
            <a:pPr eaLnBrk="0" hangingPunct="0"/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cs-CZ" sz="1400" b="1" dirty="0">
                <a:solidFill>
                  <a:srgbClr val="0000FF"/>
                </a:solidFill>
                <a:latin typeface="Consolas"/>
                <a:cs typeface="+mn-cs"/>
              </a:rPr>
              <a:t>SBI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	CEECR,EEPE	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;čekání 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na povolení zápisu EEPE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RJMP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EWRITE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</a:t>
            </a:r>
            <a:r>
              <a:rPr lang="en-US" sz="1400" b="1" dirty="0" smtClean="0">
                <a:solidFill>
                  <a:srgbClr val="0000FF"/>
                </a:solidFill>
                <a:latin typeface="Consolas"/>
                <a:cs typeface="+mn-cs"/>
              </a:rPr>
              <a:t>LDI</a:t>
            </a:r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</a:t>
            </a:r>
            <a:r>
              <a:rPr lang="en-US" sz="1400" b="1" dirty="0" smtClean="0">
                <a:solidFill>
                  <a:prstClr val="black"/>
                </a:solidFill>
                <a:latin typeface="Consolas"/>
                <a:cs typeface="+mn-cs"/>
              </a:rPr>
              <a:t>PREG</a:t>
            </a:r>
            <a:r>
              <a:rPr lang="en-US" sz="1400" b="1" dirty="0">
                <a:solidFill>
                  <a:prstClr val="black"/>
                </a:solidFill>
                <a:latin typeface="Consolas"/>
                <a:cs typeface="+mn-cs"/>
              </a:rPr>
              <a:t>, (0&lt;&lt;EEPM1)|(0&lt;&lt;EEPM0</a:t>
            </a:r>
            <a:r>
              <a:rPr lang="en-US" sz="1400" b="1" dirty="0" smtClean="0">
                <a:solidFill>
                  <a:prstClr val="black"/>
                </a:solidFill>
                <a:latin typeface="Consolas"/>
                <a:cs typeface="+mn-cs"/>
              </a:rPr>
              <a:t>)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en-US" sz="14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en-US" sz="1400" b="1" dirty="0">
                <a:solidFill>
                  <a:srgbClr val="008000"/>
                </a:solidFill>
                <a:latin typeface="Consolas"/>
                <a:cs typeface="+mn-cs"/>
              </a:rPr>
              <a:t>erase and write on one step</a:t>
            </a:r>
            <a:endParaRPr lang="en-US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EECR,PREG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EEARL,ADR_REG	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;nastavení 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adresy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EEDR,DATA_REG	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;nastavení 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dat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SBI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EECR,EEMPE	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;Povolení 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zápisu – EEMPE = 1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SBI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EECR,EEPE		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;Start </a:t>
            </a:r>
            <a:r>
              <a:rPr lang="cs-CZ" sz="1400" b="1" dirty="0" err="1">
                <a:solidFill>
                  <a:srgbClr val="008000"/>
                </a:solidFill>
                <a:latin typeface="Consolas"/>
                <a:cs typeface="+mn-cs"/>
              </a:rPr>
              <a:t>zapisu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 – EEPE = 1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RET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EREAD: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cs-CZ" sz="1400" b="1" dirty="0">
                <a:solidFill>
                  <a:srgbClr val="0000FF"/>
                </a:solidFill>
                <a:latin typeface="Consolas"/>
                <a:cs typeface="+mn-cs"/>
              </a:rPr>
              <a:t>SBI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	CEECR</a:t>
            </a:r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EEPE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čekání na dokončení čtení nebo zápisu test EEPE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RJMP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EREAD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EEARL</a:t>
            </a:r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ADR_REG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nastavení adresy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SBI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EECR,EERE	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;Povolení 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zápisu – EERE = 1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IN	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DATA_REG</a:t>
            </a:r>
            <a:r>
              <a:rPr lang="cs-CZ" sz="14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1400" b="1" dirty="0" smtClean="0">
                <a:solidFill>
                  <a:prstClr val="black"/>
                </a:solidFill>
                <a:latin typeface="Consolas"/>
                <a:cs typeface="+mn-cs"/>
              </a:rPr>
              <a:t>EEDR	</a:t>
            </a:r>
            <a:r>
              <a:rPr lang="cs-CZ" sz="14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400" b="1" dirty="0">
                <a:solidFill>
                  <a:srgbClr val="008000"/>
                </a:solidFill>
                <a:latin typeface="Consolas"/>
                <a:cs typeface="+mn-cs"/>
              </a:rPr>
              <a:t>Čtení dat</a:t>
            </a:r>
            <a:endParaRPr lang="cs-CZ" sz="14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400" b="1" dirty="0" smtClean="0">
                <a:solidFill>
                  <a:srgbClr val="0000FF"/>
                </a:solidFill>
                <a:latin typeface="Consolas"/>
                <a:cs typeface="+mn-cs"/>
              </a:rPr>
              <a:t>	RET</a:t>
            </a:r>
            <a:endParaRPr lang="cs-CZ" sz="1400" b="1" dirty="0">
              <a:solidFill>
                <a:srgbClr val="0000FF"/>
              </a:solidFill>
              <a:latin typeface="Consolas"/>
              <a:cs typeface="+mn-cs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Zápis do paměti EEPROM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357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472</TotalTime>
  <Words>11</Words>
  <Application>Microsoft Office PowerPoint</Application>
  <PresentationFormat>Předvádění na obrazovce (4:3)</PresentationFormat>
  <Paragraphs>35</Paragraphs>
  <Slides>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Pixel</vt:lpstr>
      <vt:lpstr>TEP Zápis do paměti EEPROM</vt:lpstr>
      <vt:lpstr>TEP</vt:lpstr>
      <vt:lpstr>Zápis do paměti EEPROM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41</cp:revision>
  <dcterms:created xsi:type="dcterms:W3CDTF">2012-11-27T16:35:08Z</dcterms:created>
  <dcterms:modified xsi:type="dcterms:W3CDTF">2013-05-29T20:49:27Z</dcterms:modified>
</cp:coreProperties>
</file>