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9"/>
  </p:notesMasterIdLst>
  <p:sldIdLst>
    <p:sldId id="262" r:id="rId2"/>
    <p:sldId id="263" r:id="rId3"/>
    <p:sldId id="265" r:id="rId4"/>
    <p:sldId id="267" r:id="rId5"/>
    <p:sldId id="268" r:id="rId6"/>
    <p:sldId id="266" r:id="rId7"/>
    <p:sldId id="269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1500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2.6.2013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EABF8-4A3B-4292-97E5-BED568519E07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200" b="1" dirty="0" smtClean="0"/>
              <a:t>Příklady v jazyce C</a:t>
            </a:r>
            <a:endParaRPr lang="cs-CZ" sz="3200" b="1" dirty="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č.19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Příklady v jazyce </a:t>
            </a:r>
            <a:r>
              <a:rPr lang="cs-CZ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io.h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&gt;</a:t>
            </a:r>
          </a:p>
          <a:p>
            <a:r>
              <a:rPr lang="cs-CZ" sz="2000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delay.h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&gt;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main(</a:t>
            </a:r>
            <a:r>
              <a:rPr lang="cs-CZ" sz="2000" b="1" dirty="0" err="1">
                <a:solidFill>
                  <a:srgbClr val="0000FF"/>
                </a:solidFill>
                <a:latin typeface="Consolas"/>
              </a:rPr>
              <a:t>void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sz="2000" b="1" dirty="0">
                <a:solidFill>
                  <a:srgbClr val="800000"/>
                </a:solidFill>
                <a:latin typeface="Consolas"/>
              </a:rPr>
              <a:t>    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	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const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casms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=100;</a:t>
            </a:r>
          </a:p>
          <a:p>
            <a:r>
              <a:rPr lang="pl-PL" sz="2000" b="1" dirty="0" smtClean="0">
                <a:solidFill>
                  <a:srgbClr val="008000"/>
                </a:solidFill>
                <a:latin typeface="Consolas"/>
              </a:rPr>
              <a:t>	// </a:t>
            </a:r>
            <a:r>
              <a:rPr lang="pl-PL" sz="2000" b="1" dirty="0">
                <a:solidFill>
                  <a:srgbClr val="008000"/>
                </a:solidFill>
                <a:latin typeface="Consolas"/>
              </a:rPr>
              <a:t>Port B pin 3 jako výstup</a:t>
            </a:r>
            <a:endParaRPr lang="pl-PL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	DDRB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1&lt;&lt;DDB3;</a:t>
            </a:r>
          </a:p>
          <a:p>
            <a:r>
              <a:rPr lang="cs-CZ" sz="2000" b="1" dirty="0" smtClean="0">
                <a:solidFill>
                  <a:srgbClr val="008000"/>
                </a:solidFill>
                <a:latin typeface="Consolas"/>
              </a:rPr>
              <a:t>	// </a:t>
            </a:r>
            <a:r>
              <a:rPr lang="cs-CZ" sz="2000" b="1" dirty="0">
                <a:solidFill>
                  <a:srgbClr val="008000"/>
                </a:solidFill>
                <a:latin typeface="Consolas"/>
              </a:rPr>
              <a:t>Nastaveni </a:t>
            </a:r>
            <a:r>
              <a:rPr lang="cs-CZ" sz="2000" b="1" dirty="0" err="1">
                <a:solidFill>
                  <a:srgbClr val="008000"/>
                </a:solidFill>
                <a:latin typeface="Consolas"/>
              </a:rPr>
              <a:t>vystupu</a:t>
            </a:r>
            <a:r>
              <a:rPr lang="cs-CZ" sz="2000" b="1" dirty="0">
                <a:solidFill>
                  <a:srgbClr val="008000"/>
                </a:solidFill>
                <a:latin typeface="Consolas"/>
              </a:rPr>
              <a:t> do L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	PORTB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0;</a:t>
            </a: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	while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(1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sz="2000" b="1" dirty="0">
                <a:solidFill>
                  <a:srgbClr val="800000"/>
                </a:solidFill>
                <a:latin typeface="Consolas"/>
              </a:rPr>
              <a:t>    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{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srgbClr val="008000"/>
                </a:solidFill>
                <a:latin typeface="Consolas"/>
              </a:rPr>
              <a:t>	// </a:t>
            </a:r>
            <a:r>
              <a:rPr lang="cs-CZ" sz="2000" b="1" dirty="0">
                <a:solidFill>
                  <a:srgbClr val="008000"/>
                </a:solidFill>
                <a:latin typeface="Consolas"/>
              </a:rPr>
              <a:t>Negace </a:t>
            </a:r>
            <a:r>
              <a:rPr lang="cs-CZ" sz="2000" b="1" dirty="0" err="1">
                <a:solidFill>
                  <a:srgbClr val="008000"/>
                </a:solidFill>
                <a:latin typeface="Consolas"/>
              </a:rPr>
              <a:t>vystupu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>
                <a:solidFill>
                  <a:srgbClr val="800000"/>
                </a:solidFill>
                <a:latin typeface="Consolas"/>
              </a:rPr>
              <a:t>       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PORTB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^=1&lt;&lt;PB3;</a:t>
            </a: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	_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delay_ms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(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casms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cs-CZ" sz="2000" b="1" dirty="0">
                <a:solidFill>
                  <a:srgbClr val="800000"/>
                </a:solidFill>
                <a:latin typeface="Consolas"/>
              </a:rPr>
              <a:t>    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	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}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104183" cy="720000"/>
          </a:xfrm>
        </p:spPr>
        <p:txBody>
          <a:bodyPr/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Blikání v C</a:t>
            </a:r>
          </a:p>
        </p:txBody>
      </p:sp>
    </p:spTree>
    <p:extLst>
      <p:ext uri="{BB962C8B-B14F-4D97-AF65-F5344CB8AC3E}">
        <p14:creationId xmlns:p14="http://schemas.microsoft.com/office/powerpoint/2010/main" val="423675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sz="1600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sz="1600" b="1" dirty="0" err="1">
                <a:solidFill>
                  <a:prstClr val="black"/>
                </a:solidFill>
                <a:latin typeface="Consolas"/>
              </a:rPr>
              <a:t>io.h</a:t>
            </a:r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&gt;</a:t>
            </a:r>
            <a:endParaRPr lang="cs-CZ" sz="1600" b="1" dirty="0" smtClean="0">
              <a:solidFill>
                <a:srgbClr val="0000FF"/>
              </a:solidFill>
              <a:latin typeface="Consolas"/>
            </a:endParaRPr>
          </a:p>
          <a:p>
            <a:r>
              <a:rPr lang="cs-CZ" sz="1600" b="1" dirty="0" err="1" smtClean="0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6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 err="1">
                <a:solidFill>
                  <a:prstClr val="black"/>
                </a:solidFill>
                <a:latin typeface="Consolas"/>
              </a:rPr>
              <a:t>dekoduj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(</a:t>
            </a:r>
            <a:r>
              <a:rPr lang="cs-CZ" sz="16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index)</a:t>
            </a:r>
          </a:p>
          <a:p>
            <a:r>
              <a:rPr lang="cs-CZ" sz="16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sz="1600" b="1" dirty="0" err="1" smtClean="0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6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pole[4]={0b01111111,0b10111111,0b11011111,0b11101111};</a:t>
            </a:r>
          </a:p>
          <a:p>
            <a:r>
              <a:rPr lang="cs-CZ" sz="1600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pole[index];</a:t>
            </a:r>
          </a:p>
          <a:p>
            <a:r>
              <a:rPr lang="cs-CZ" sz="1600" b="1" dirty="0">
                <a:solidFill>
                  <a:prstClr val="black"/>
                </a:solidFill>
                <a:latin typeface="Consolas"/>
              </a:rPr>
              <a:t>}</a:t>
            </a:r>
          </a:p>
          <a:p>
            <a:r>
              <a:rPr lang="cs-CZ" sz="1600" b="1" dirty="0">
                <a:solidFill>
                  <a:srgbClr val="008000"/>
                </a:solidFill>
                <a:latin typeface="Consolas"/>
              </a:rPr>
              <a:t>//*************</a:t>
            </a:r>
            <a:endParaRPr lang="cs-CZ" sz="1600" b="1" dirty="0">
              <a:solidFill>
                <a:srgbClr val="008000"/>
              </a:solidFill>
              <a:latin typeface="Consolas"/>
            </a:endParaRPr>
          </a:p>
          <a:p>
            <a:r>
              <a:rPr lang="cs-CZ" sz="1600" b="1" dirty="0">
                <a:solidFill>
                  <a:srgbClr val="0000FF"/>
                </a:solidFill>
                <a:latin typeface="Consolas"/>
              </a:rPr>
              <a:t>int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main(</a:t>
            </a:r>
            <a:r>
              <a:rPr lang="cs-CZ" sz="1600" b="1" dirty="0" err="1">
                <a:solidFill>
                  <a:srgbClr val="0000FF"/>
                </a:solidFill>
                <a:latin typeface="Consolas"/>
              </a:rPr>
              <a:t>void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sz="16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sz="16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i=0;</a:t>
            </a:r>
          </a:p>
          <a:p>
            <a:r>
              <a:rPr lang="cs-CZ" sz="1600" b="1" dirty="0">
                <a:solidFill>
                  <a:prstClr val="black"/>
                </a:solidFill>
                <a:latin typeface="Consolas"/>
              </a:rPr>
              <a:t>DDRC=0B11110000;</a:t>
            </a:r>
            <a:r>
              <a:rPr lang="cs-CZ" sz="1600" b="1" dirty="0">
                <a:solidFill>
                  <a:srgbClr val="800000"/>
                </a:solidFill>
                <a:latin typeface="Consolas"/>
              </a:rPr>
              <a:t>   </a:t>
            </a:r>
            <a:endParaRPr lang="cs-CZ" sz="16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1600" b="1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(1)</a:t>
            </a: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{</a:t>
            </a:r>
            <a:endParaRPr lang="cs-CZ" sz="16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PORTC=</a:t>
            </a:r>
            <a:r>
              <a:rPr lang="cs-CZ" sz="1600" b="1" dirty="0" err="1" smtClean="0">
                <a:solidFill>
                  <a:prstClr val="black"/>
                </a:solidFill>
                <a:latin typeface="Consolas"/>
              </a:rPr>
              <a:t>dekoduj</a:t>
            </a:r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(i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i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++;</a:t>
            </a:r>
          </a:p>
          <a:p>
            <a:r>
              <a:rPr lang="cs-CZ" sz="1600" b="1" dirty="0" smtClean="0">
                <a:solidFill>
                  <a:srgbClr val="0000FF"/>
                </a:solidFill>
                <a:latin typeface="Consolas"/>
              </a:rPr>
              <a:t>  </a:t>
            </a:r>
            <a:r>
              <a:rPr lang="cs-CZ" sz="1600" b="1" dirty="0" err="1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(i&gt;3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  {</a:t>
            </a:r>
            <a:endParaRPr lang="cs-CZ" sz="16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  i=0</a:t>
            </a:r>
            <a:r>
              <a:rPr lang="cs-CZ" sz="1600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  }</a:t>
            </a:r>
            <a:endParaRPr lang="cs-CZ" sz="16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1600" b="1" dirty="0" smtClean="0">
                <a:solidFill>
                  <a:prstClr val="black"/>
                </a:solidFill>
                <a:latin typeface="Consolas"/>
              </a:rPr>
              <a:t>  }</a:t>
            </a:r>
            <a:endParaRPr lang="cs-CZ" sz="16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1600" b="1" dirty="0">
                <a:solidFill>
                  <a:prstClr val="black"/>
                </a:solidFill>
                <a:latin typeface="Consolas"/>
              </a:rPr>
              <a:t>}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</a:pPr>
            <a:r>
              <a:rPr lang="cs-CZ" sz="4000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Pole uložené v paměti dat</a:t>
            </a:r>
            <a:endParaRPr lang="cs-CZ" sz="4000" b="1" dirty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6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8676000" cy="720000"/>
          </a:xfrm>
        </p:spPr>
        <p:txBody>
          <a:bodyPr/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</a:pPr>
            <a:r>
              <a:rPr lang="cs-CZ" sz="4000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Pole uložené v paměti programu</a:t>
            </a:r>
            <a:endParaRPr lang="cs-CZ" sz="4000" b="1" dirty="0">
              <a:solidFill>
                <a:schemeClr val="accent4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60000" y="1080000"/>
            <a:ext cx="878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00FF"/>
                </a:solidFill>
                <a:latin typeface="Consolas"/>
              </a:rPr>
              <a:t>#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define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F_CPU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20000000</a:t>
            </a:r>
          </a:p>
          <a:p>
            <a:r>
              <a:rPr lang="cs-CZ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io.h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&gt;</a:t>
            </a:r>
          </a:p>
          <a:p>
            <a:r>
              <a:rPr lang="cs-CZ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pgmspace.h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&gt;</a:t>
            </a:r>
          </a:p>
          <a:p>
            <a:r>
              <a:rPr lang="cs-CZ" b="1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&lt;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avr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/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delay.h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&gt;</a:t>
            </a:r>
          </a:p>
          <a:p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en-US" b="1" dirty="0" err="1">
                <a:solidFill>
                  <a:srgbClr val="0000FF"/>
                </a:solidFill>
                <a:latin typeface="Consolas"/>
              </a:rPr>
              <a:t>const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/>
              </a:rPr>
              <a:t>unsigned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/>
              </a:rPr>
              <a:t>char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Consolas"/>
              </a:rPr>
              <a:t>pole[4]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Consolas"/>
              </a:rPr>
              <a:t>PROGMEM={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0b01111111,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0b10111111,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0b11011111,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0b11101111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};</a:t>
            </a:r>
          </a:p>
          <a:p>
            <a:r>
              <a:rPr lang="cs-CZ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stisk=0;</a:t>
            </a:r>
          </a:p>
          <a:p>
            <a:r>
              <a:rPr lang="cs-CZ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smer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=1;</a:t>
            </a:r>
          </a:p>
          <a:p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en-US" b="1" dirty="0">
                <a:solidFill>
                  <a:srgbClr val="0000FF"/>
                </a:solidFill>
                <a:latin typeface="Consolas"/>
              </a:rPr>
              <a:t>unsigned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/>
              </a:rPr>
              <a:t>char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Consolas"/>
              </a:rPr>
              <a:t>dekoduj</a:t>
            </a:r>
            <a:r>
              <a:rPr lang="en-US" b="1" dirty="0">
                <a:solidFill>
                  <a:prstClr val="black"/>
                </a:solidFill>
                <a:latin typeface="Consolas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Consolas"/>
              </a:rPr>
              <a:t>unsigned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/>
              </a:rPr>
              <a:t>char</a:t>
            </a:r>
            <a:r>
              <a:rPr lang="en-US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Consolas"/>
              </a:rPr>
              <a:t>index)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pgm_read_byte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(&amp;pole[index]);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}</a:t>
            </a:r>
            <a:endParaRPr lang="cs-CZ" b="1" dirty="0">
              <a:solidFill>
                <a:prstClr val="black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09915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 smtClean="0">
                <a:solidFill>
                  <a:srgbClr val="0000FF"/>
                </a:solidFill>
                <a:latin typeface="Consolas"/>
              </a:rPr>
              <a:t>void</a:t>
            </a:r>
            <a:r>
              <a:rPr lang="cs-CZ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cti_a_cekej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()</a:t>
            </a:r>
          </a:p>
          <a:p>
            <a:r>
              <a:rPr lang="cs-CZ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i;</a:t>
            </a:r>
          </a:p>
          <a:p>
            <a:r>
              <a:rPr lang="cs-CZ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tlacitko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cs-CZ" b="1" dirty="0" err="1">
                <a:solidFill>
                  <a:srgbClr val="0000FF"/>
                </a:solidFill>
                <a:latin typeface="Consolas"/>
              </a:rPr>
              <a:t>for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(i=0;i&lt;=9;i++)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{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srgbClr val="008000"/>
                </a:solidFill>
                <a:latin typeface="Consolas"/>
              </a:rPr>
              <a:t>  //_</a:t>
            </a:r>
            <a:r>
              <a:rPr lang="cs-CZ" b="1" dirty="0" err="1">
                <a:solidFill>
                  <a:srgbClr val="008000"/>
                </a:solidFill>
                <a:latin typeface="Consolas"/>
              </a:rPr>
              <a:t>delay_ms</a:t>
            </a:r>
            <a:r>
              <a:rPr lang="cs-CZ" b="1" dirty="0">
                <a:solidFill>
                  <a:srgbClr val="008000"/>
                </a:solidFill>
                <a:latin typeface="Consolas"/>
              </a:rPr>
              <a:t>(50);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cs-CZ" b="1" dirty="0" err="1" smtClean="0">
                <a:solidFill>
                  <a:prstClr val="black"/>
                </a:solidFill>
                <a:latin typeface="Consolas"/>
              </a:rPr>
              <a:t>tlacitko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=!(PINC&amp;0b00000001);</a:t>
            </a:r>
          </a:p>
          <a:p>
            <a:r>
              <a:rPr lang="cs-CZ" b="1" dirty="0" smtClean="0">
                <a:solidFill>
                  <a:srgbClr val="0000FF"/>
                </a:solidFill>
                <a:latin typeface="Consolas"/>
              </a:rPr>
              <a:t>  </a:t>
            </a:r>
            <a:r>
              <a:rPr lang="cs-CZ" b="1" dirty="0" err="1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(!stisk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&amp;&amp;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tlacitko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{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stisk=1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</a:t>
            </a:r>
            <a:r>
              <a:rPr lang="cs-CZ" b="1" dirty="0" err="1" smtClean="0">
                <a:solidFill>
                  <a:prstClr val="black"/>
                </a:solidFill>
                <a:latin typeface="Consolas"/>
              </a:rPr>
              <a:t>smer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=!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smer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}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srgbClr val="0000FF"/>
                </a:solidFill>
                <a:latin typeface="Consolas"/>
              </a:rPr>
              <a:t>  </a:t>
            </a:r>
            <a:r>
              <a:rPr lang="cs-CZ" b="1" dirty="0" err="1" smtClean="0">
                <a:solidFill>
                  <a:srgbClr val="0000FF"/>
                </a:solidFill>
                <a:latin typeface="Consolas"/>
              </a:rPr>
              <a:t>else</a:t>
            </a:r>
            <a:r>
              <a:rPr lang="cs-CZ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 err="1">
                <a:solidFill>
                  <a:srgbClr val="0000FF"/>
                </a:solidFill>
                <a:latin typeface="Consolas"/>
              </a:rPr>
              <a:t>if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(stisk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&amp;&amp;</a:t>
            </a:r>
            <a:r>
              <a:rPr lang="cs-CZ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!</a:t>
            </a:r>
            <a:r>
              <a:rPr lang="cs-CZ" b="1" dirty="0" err="1">
                <a:solidFill>
                  <a:prstClr val="black"/>
                </a:solidFill>
                <a:latin typeface="Consolas"/>
              </a:rPr>
              <a:t>tlacitko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{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stisk=0</a:t>
            </a:r>
            <a:r>
              <a:rPr lang="cs-CZ" b="1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  }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  }</a:t>
            </a:r>
            <a:endParaRPr lang="cs-CZ" b="1" dirty="0">
              <a:solidFill>
                <a:prstClr val="black"/>
              </a:solidFill>
              <a:latin typeface="Consolas"/>
            </a:endParaRPr>
          </a:p>
          <a:p>
            <a:r>
              <a:rPr lang="cs-CZ" b="1" dirty="0" smtClean="0">
                <a:solidFill>
                  <a:prstClr val="black"/>
                </a:solidFill>
                <a:latin typeface="Consolas"/>
              </a:rPr>
              <a:t>}</a:t>
            </a:r>
            <a:endParaRPr lang="cs-CZ" b="1" dirty="0">
              <a:solidFill>
                <a:prstClr val="black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04498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60000" y="1080000"/>
            <a:ext cx="878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main(</a:t>
            </a:r>
            <a:r>
              <a:rPr lang="cs-CZ" sz="2000" b="1" dirty="0" err="1">
                <a:solidFill>
                  <a:srgbClr val="0000FF"/>
                </a:solidFill>
                <a:latin typeface="Consolas"/>
              </a:rPr>
              <a:t>void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)</a:t>
            </a: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sz="2000" b="1" dirty="0" err="1">
                <a:solidFill>
                  <a:srgbClr val="0000FF"/>
                </a:solidFill>
                <a:latin typeface="Consolas"/>
              </a:rPr>
              <a:t>unsigned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 err="1">
                <a:solidFill>
                  <a:srgbClr val="0000FF"/>
                </a:solidFill>
                <a:latin typeface="Consolas"/>
              </a:rPr>
              <a:t>char</a:t>
            </a:r>
            <a:r>
              <a:rPr lang="cs-CZ" sz="2000" b="1" dirty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i;</a:t>
            </a: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DDRC=0b11110000;</a:t>
            </a: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PORTC=0b11110001;</a:t>
            </a:r>
          </a:p>
          <a:p>
            <a:r>
              <a:rPr lang="cs-CZ" sz="2000" b="1" dirty="0">
                <a:solidFill>
                  <a:srgbClr val="0000FF"/>
                </a:solidFill>
                <a:latin typeface="Consolas"/>
              </a:rPr>
              <a:t>while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(1){</a:t>
            </a: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cs-CZ" sz="2000" b="1" dirty="0" smtClean="0">
                <a:solidFill>
                  <a:srgbClr val="800000"/>
                </a:solidFill>
                <a:latin typeface="Consolas"/>
              </a:rPr>
              <a:t> 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(</a:t>
            </a:r>
            <a:r>
              <a:rPr lang="cs-CZ" sz="2000" b="1" dirty="0" err="1">
                <a:solidFill>
                  <a:prstClr val="black"/>
                </a:solidFill>
                <a:latin typeface="Consolas"/>
              </a:rPr>
              <a:t>smer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==1){</a:t>
            </a: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(i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==3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){i=0;}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else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{i++;}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     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else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(i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==0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){i=3;}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srgbClr val="0000FF"/>
                </a:solidFill>
                <a:latin typeface="Consolas"/>
              </a:rPr>
              <a:t>      </a:t>
            </a:r>
            <a:r>
              <a:rPr lang="cs-CZ" sz="2000" b="1" dirty="0" err="1" smtClean="0">
                <a:solidFill>
                  <a:srgbClr val="0000FF"/>
                </a:solidFill>
                <a:latin typeface="Consolas"/>
              </a:rPr>
              <a:t>else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{i--;}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     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   PORTC=</a:t>
            </a:r>
            <a:r>
              <a:rPr lang="cs-CZ" sz="2000" b="1" dirty="0" err="1" smtClean="0">
                <a:solidFill>
                  <a:prstClr val="black"/>
                </a:solidFill>
                <a:latin typeface="Consolas"/>
              </a:rPr>
              <a:t>dekoduj</a:t>
            </a:r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(i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);</a:t>
            </a: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cs-CZ" sz="2000" b="1" dirty="0" err="1" smtClean="0">
                <a:solidFill>
                  <a:prstClr val="black"/>
                </a:solidFill>
                <a:latin typeface="Consolas"/>
              </a:rPr>
              <a:t>cti_a_cekej</a:t>
            </a:r>
            <a:r>
              <a:rPr lang="cs-CZ" sz="2000" b="1" dirty="0">
                <a:solidFill>
                  <a:prstClr val="black"/>
                </a:solidFill>
                <a:latin typeface="Consolas"/>
              </a:rPr>
              <a:t>();</a:t>
            </a:r>
          </a:p>
          <a:p>
            <a:r>
              <a:rPr lang="cs-CZ" sz="2000" b="1" dirty="0" smtClean="0">
                <a:solidFill>
                  <a:prstClr val="black"/>
                </a:solidFill>
                <a:latin typeface="Consolas"/>
              </a:rPr>
              <a:t>   }</a:t>
            </a:r>
            <a:endParaRPr lang="cs-CZ" sz="2000" b="1" dirty="0">
              <a:solidFill>
                <a:prstClr val="black"/>
              </a:solidFill>
              <a:latin typeface="Consolas"/>
            </a:endParaRPr>
          </a:p>
          <a:p>
            <a:r>
              <a:rPr lang="cs-CZ" sz="2000" b="1" dirty="0">
                <a:solidFill>
                  <a:prstClr val="black"/>
                </a:solidFill>
                <a:latin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39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491</TotalTime>
  <Words>270</Words>
  <Application>Microsoft Office PowerPoint</Application>
  <PresentationFormat>Předvádění na obrazovce (4:3)</PresentationFormat>
  <Paragraphs>108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Pixel</vt:lpstr>
      <vt:lpstr>TEP Příklady v jazyce C</vt:lpstr>
      <vt:lpstr>TEP</vt:lpstr>
      <vt:lpstr>Blikání v C</vt:lpstr>
      <vt:lpstr>Pole uložené v paměti dat</vt:lpstr>
      <vt:lpstr>Pole uložené v paměti programu</vt:lpstr>
      <vt:lpstr>Prezentace aplikace PowerPoint</vt:lpstr>
      <vt:lpstr>Prezentace aplikace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44</cp:revision>
  <dcterms:created xsi:type="dcterms:W3CDTF">2012-11-27T16:35:08Z</dcterms:created>
  <dcterms:modified xsi:type="dcterms:W3CDTF">2013-06-02T14:13:51Z</dcterms:modified>
</cp:coreProperties>
</file>