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7" r:id="rId15"/>
    <p:sldId id="270" r:id="rId16"/>
    <p:sldId id="271" r:id="rId17"/>
    <p:sldId id="272" r:id="rId18"/>
    <p:sldId id="273" r:id="rId19"/>
    <p:sldId id="278" r:id="rId20"/>
    <p:sldId id="274" r:id="rId21"/>
    <p:sldId id="275" r:id="rId22"/>
    <p:sldId id="276" r:id="rId23"/>
    <p:sldId id="279" r:id="rId24"/>
    <p:sldId id="280" r:id="rId25"/>
    <p:sldId id="283" r:id="rId26"/>
    <p:sldId id="284" r:id="rId27"/>
    <p:sldId id="281" r:id="rId28"/>
    <p:sldId id="282" r:id="rId29"/>
    <p:sldId id="285" r:id="rId30"/>
    <p:sldId id="286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DFCEC-1EFC-4FA6-ADAC-A6548CC46AAE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56E99E7D-5F47-430C-A39D-413EA5AF4F98}">
      <dgm:prSet phldrT="[Text]" custT="1"/>
      <dgm:spPr/>
      <dgm:t>
        <a:bodyPr/>
        <a:lstStyle/>
        <a:p>
          <a:r>
            <a:rPr lang="de-DE" sz="2000" b="1" dirty="0" smtClean="0"/>
            <a:t>ansteckend</a:t>
          </a:r>
          <a:endParaRPr lang="cs-CZ" sz="2000" b="1" dirty="0"/>
        </a:p>
      </dgm:t>
    </dgm:pt>
    <dgm:pt modelId="{4FB5A3DB-8F5C-4872-802C-AA4CC4F7958A}" type="parTrans" cxnId="{1D302CD8-D5B5-452C-B68A-271B70BA4371}">
      <dgm:prSet/>
      <dgm:spPr/>
      <dgm:t>
        <a:bodyPr/>
        <a:lstStyle/>
        <a:p>
          <a:endParaRPr lang="cs-CZ" sz="2000" b="1"/>
        </a:p>
      </dgm:t>
    </dgm:pt>
    <dgm:pt modelId="{7B5D8A2C-9F68-4485-92A6-499137FEA2DE}" type="sibTrans" cxnId="{1D302CD8-D5B5-452C-B68A-271B70BA4371}">
      <dgm:prSet/>
      <dgm:spPr/>
      <dgm:t>
        <a:bodyPr/>
        <a:lstStyle/>
        <a:p>
          <a:endParaRPr lang="cs-CZ" sz="2000" b="1"/>
        </a:p>
      </dgm:t>
    </dgm:pt>
    <dgm:pt modelId="{3B840ADF-26BA-44EB-B497-22251275C5F7}">
      <dgm:prSet phldrT="[Text]" custT="1"/>
      <dgm:spPr/>
      <dgm:t>
        <a:bodyPr/>
        <a:lstStyle/>
        <a:p>
          <a:r>
            <a:rPr lang="de-DE" sz="2000" b="1" dirty="0" smtClean="0"/>
            <a:t>Entzündung</a:t>
          </a:r>
          <a:endParaRPr lang="cs-CZ" sz="2000" b="1" dirty="0"/>
        </a:p>
      </dgm:t>
    </dgm:pt>
    <dgm:pt modelId="{5B1B137C-3AA6-4C28-9F68-1F0BEC937E50}" type="parTrans" cxnId="{8EE7A971-A774-40C5-8D48-8DFB6CE737D4}">
      <dgm:prSet/>
      <dgm:spPr/>
      <dgm:t>
        <a:bodyPr/>
        <a:lstStyle/>
        <a:p>
          <a:endParaRPr lang="cs-CZ" sz="2000" b="1"/>
        </a:p>
      </dgm:t>
    </dgm:pt>
    <dgm:pt modelId="{BDA3C1C3-D0F1-4112-93A1-952DD14B087F}" type="sibTrans" cxnId="{8EE7A971-A774-40C5-8D48-8DFB6CE737D4}">
      <dgm:prSet/>
      <dgm:spPr/>
      <dgm:t>
        <a:bodyPr/>
        <a:lstStyle/>
        <a:p>
          <a:endParaRPr lang="cs-CZ" sz="2000" b="1"/>
        </a:p>
      </dgm:t>
    </dgm:pt>
    <dgm:pt modelId="{EFC41D1E-B8B8-4738-8E27-757E6181F7D3}">
      <dgm:prSet custT="1"/>
      <dgm:spPr/>
      <dgm:t>
        <a:bodyPr/>
        <a:lstStyle/>
        <a:p>
          <a:r>
            <a:rPr lang="de-DE" sz="2000" b="1" dirty="0" smtClean="0"/>
            <a:t>Fieber</a:t>
          </a:r>
          <a:endParaRPr lang="cs-CZ" sz="2000" b="1" dirty="0"/>
        </a:p>
      </dgm:t>
    </dgm:pt>
    <dgm:pt modelId="{2955A0BF-1860-4384-B349-ED1E22987128}" type="parTrans" cxnId="{C2FD6020-BB40-4A77-B2C7-02A62D9DBD0A}">
      <dgm:prSet/>
      <dgm:spPr/>
      <dgm:t>
        <a:bodyPr/>
        <a:lstStyle/>
        <a:p>
          <a:endParaRPr lang="cs-CZ" sz="2000" b="1"/>
        </a:p>
      </dgm:t>
    </dgm:pt>
    <dgm:pt modelId="{E13F9E83-98FB-4D19-A345-EAC39F0E93BD}" type="sibTrans" cxnId="{C2FD6020-BB40-4A77-B2C7-02A62D9DBD0A}">
      <dgm:prSet/>
      <dgm:spPr/>
      <dgm:t>
        <a:bodyPr/>
        <a:lstStyle/>
        <a:p>
          <a:endParaRPr lang="cs-CZ" sz="2000" b="1"/>
        </a:p>
      </dgm:t>
    </dgm:pt>
    <dgm:pt modelId="{6793947E-AB93-4896-8C73-D9BD3B9817FB}">
      <dgm:prSet custT="1"/>
      <dgm:spPr/>
      <dgm:t>
        <a:bodyPr/>
        <a:lstStyle/>
        <a:p>
          <a:r>
            <a:rPr lang="de-DE" sz="2000" b="1" dirty="0" smtClean="0"/>
            <a:t>Schwellung hinter den Ohren </a:t>
          </a:r>
          <a:endParaRPr lang="cs-CZ" sz="2000" b="1" dirty="0"/>
        </a:p>
      </dgm:t>
    </dgm:pt>
    <dgm:pt modelId="{2EE0B5C4-5CD7-48E2-93CE-C38F207AFC62}" type="parTrans" cxnId="{E0AB0CC3-E988-4182-9E47-4101A9222C7A}">
      <dgm:prSet/>
      <dgm:spPr/>
      <dgm:t>
        <a:bodyPr/>
        <a:lstStyle/>
        <a:p>
          <a:endParaRPr lang="cs-CZ" sz="2000" b="1"/>
        </a:p>
      </dgm:t>
    </dgm:pt>
    <dgm:pt modelId="{5B9393E1-4EB6-483C-B4BD-98FA33D7C7C9}" type="sibTrans" cxnId="{E0AB0CC3-E988-4182-9E47-4101A9222C7A}">
      <dgm:prSet/>
      <dgm:spPr/>
      <dgm:t>
        <a:bodyPr/>
        <a:lstStyle/>
        <a:p>
          <a:endParaRPr lang="cs-CZ" sz="2000" b="1"/>
        </a:p>
      </dgm:t>
    </dgm:pt>
    <dgm:pt modelId="{2B824FBC-87BC-42AD-8EB7-4E02C05033A2}">
      <dgm:prSet custT="1"/>
      <dgm:spPr/>
      <dgm:t>
        <a:bodyPr/>
        <a:lstStyle/>
        <a:p>
          <a:r>
            <a:rPr lang="de-DE" sz="2000" b="1" dirty="0" smtClean="0"/>
            <a:t>Schmerzen der Ohrspeicheldrüsen </a:t>
          </a:r>
          <a:endParaRPr lang="cs-CZ" sz="2000" b="1" dirty="0"/>
        </a:p>
      </dgm:t>
    </dgm:pt>
    <dgm:pt modelId="{893A9B67-804D-46D3-A532-4D5CC57F5241}" type="parTrans" cxnId="{E15A9ED1-DFCA-457C-AEF3-503F32B01014}">
      <dgm:prSet/>
      <dgm:spPr/>
      <dgm:t>
        <a:bodyPr/>
        <a:lstStyle/>
        <a:p>
          <a:endParaRPr lang="cs-CZ" sz="2000" b="1"/>
        </a:p>
      </dgm:t>
    </dgm:pt>
    <dgm:pt modelId="{E79EB4FB-D1F9-4C70-A5F1-D4913B65AE51}" type="sibTrans" cxnId="{E15A9ED1-DFCA-457C-AEF3-503F32B01014}">
      <dgm:prSet/>
      <dgm:spPr/>
      <dgm:t>
        <a:bodyPr/>
        <a:lstStyle/>
        <a:p>
          <a:endParaRPr lang="cs-CZ" sz="2000" b="1"/>
        </a:p>
      </dgm:t>
    </dgm:pt>
    <dgm:pt modelId="{7A6175EF-D34D-42B5-B716-B26B52BA0F7C}">
      <dgm:prSet custT="1"/>
      <dgm:spPr/>
      <dgm:t>
        <a:bodyPr/>
        <a:lstStyle/>
        <a:p>
          <a:r>
            <a:rPr lang="de-DE" sz="2000" b="1" dirty="0" smtClean="0"/>
            <a:t>Schmerzen beim Schlucken</a:t>
          </a:r>
          <a:endParaRPr lang="cs-CZ" sz="2000" b="1" dirty="0"/>
        </a:p>
      </dgm:t>
    </dgm:pt>
    <dgm:pt modelId="{E2A222F7-ECCD-44C0-9D33-EFD319F8947C}" type="parTrans" cxnId="{152291DD-70DE-42A0-8075-74F1272FFD86}">
      <dgm:prSet/>
      <dgm:spPr/>
      <dgm:t>
        <a:bodyPr/>
        <a:lstStyle/>
        <a:p>
          <a:endParaRPr lang="cs-CZ" sz="2000" b="1"/>
        </a:p>
      </dgm:t>
    </dgm:pt>
    <dgm:pt modelId="{597A7FD4-D9FE-4221-A6EE-581F884CCE5C}" type="sibTrans" cxnId="{152291DD-70DE-42A0-8075-74F1272FFD86}">
      <dgm:prSet/>
      <dgm:spPr/>
      <dgm:t>
        <a:bodyPr/>
        <a:lstStyle/>
        <a:p>
          <a:endParaRPr lang="cs-CZ" sz="2000" b="1"/>
        </a:p>
      </dgm:t>
    </dgm:pt>
    <dgm:pt modelId="{99870982-7B95-4E16-BE8F-57CA5D855A2D}">
      <dgm:prSet/>
      <dgm:spPr/>
      <dgm:t>
        <a:bodyPr/>
        <a:lstStyle/>
        <a:p>
          <a:r>
            <a:rPr lang="de-DE" dirty="0" smtClean="0"/>
            <a:t>……..</a:t>
          </a:r>
          <a:endParaRPr lang="cs-CZ" dirty="0"/>
        </a:p>
      </dgm:t>
    </dgm:pt>
    <dgm:pt modelId="{B95B096D-5C49-4F36-A8CB-8BEF458E2DFE}" type="parTrans" cxnId="{AB7BE5C4-40A5-480B-9525-DFE3E7FF44A0}">
      <dgm:prSet/>
      <dgm:spPr/>
      <dgm:t>
        <a:bodyPr/>
        <a:lstStyle/>
        <a:p>
          <a:endParaRPr lang="cs-CZ"/>
        </a:p>
      </dgm:t>
    </dgm:pt>
    <dgm:pt modelId="{47F4BA0C-4188-4096-82B5-8D8D8A849232}" type="sibTrans" cxnId="{AB7BE5C4-40A5-480B-9525-DFE3E7FF44A0}">
      <dgm:prSet/>
      <dgm:spPr/>
      <dgm:t>
        <a:bodyPr/>
        <a:lstStyle/>
        <a:p>
          <a:endParaRPr lang="cs-CZ"/>
        </a:p>
      </dgm:t>
    </dgm:pt>
    <dgm:pt modelId="{06FB6678-119C-4922-9538-8BC68C02C556}" type="pres">
      <dgm:prSet presAssocID="{3BEDFCEC-1EFC-4FA6-ADAC-A6548CC46AAE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32141954-783F-4C5E-9813-1AB1B2984E83}" type="pres">
      <dgm:prSet presAssocID="{3BEDFCEC-1EFC-4FA6-ADAC-A6548CC46AAE}" presName="pyramid" presStyleLbl="node1" presStyleIdx="0" presStyleCnt="1"/>
      <dgm:spPr/>
    </dgm:pt>
    <dgm:pt modelId="{EA2FAD23-252A-41DE-9565-AA7946C87C3E}" type="pres">
      <dgm:prSet presAssocID="{3BEDFCEC-1EFC-4FA6-ADAC-A6548CC46AAE}" presName="theList" presStyleCnt="0"/>
      <dgm:spPr/>
    </dgm:pt>
    <dgm:pt modelId="{880C6AFB-1823-4D7F-9FAB-0A45BEE5A96B}" type="pres">
      <dgm:prSet presAssocID="{56E99E7D-5F47-430C-A39D-413EA5AF4F98}" presName="aNode" presStyleLbl="fgAcc1" presStyleIdx="0" presStyleCnt="7" custLinFactNeighborX="635" custLinFactNeighborY="-428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7E90804-DFC4-40C5-8402-9565242FD86E}" type="pres">
      <dgm:prSet presAssocID="{56E99E7D-5F47-430C-A39D-413EA5AF4F98}" presName="aSpace" presStyleCnt="0"/>
      <dgm:spPr/>
    </dgm:pt>
    <dgm:pt modelId="{33F8A871-5F8D-4A58-A5AD-BB6257CFC18B}" type="pres">
      <dgm:prSet presAssocID="{3B840ADF-26BA-44EB-B497-22251275C5F7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1888C8-F7E5-42C1-A304-3019D999C30C}" type="pres">
      <dgm:prSet presAssocID="{3B840ADF-26BA-44EB-B497-22251275C5F7}" presName="aSpace" presStyleCnt="0"/>
      <dgm:spPr/>
    </dgm:pt>
    <dgm:pt modelId="{91AEA5C3-F269-4EDD-97F2-4EA0FE1E55DE}" type="pres">
      <dgm:prSet presAssocID="{6793947E-AB93-4896-8C73-D9BD3B9817FB}" presName="aNode" presStyleLbl="fgAcc1" presStyleIdx="2" presStyleCnt="7" custScaleX="12841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D2DA3C9-C1B0-4A94-814E-0415C6EA3312}" type="pres">
      <dgm:prSet presAssocID="{6793947E-AB93-4896-8C73-D9BD3B9817FB}" presName="aSpace" presStyleCnt="0"/>
      <dgm:spPr/>
    </dgm:pt>
    <dgm:pt modelId="{DBEFAFBC-FBDD-44D6-9E9C-74A43D208DFE}" type="pres">
      <dgm:prSet presAssocID="{2B824FBC-87BC-42AD-8EB7-4E02C05033A2}" presName="aNode" presStyleLbl="fgAcc1" presStyleIdx="3" presStyleCnt="7" custScaleX="14318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D7456A6-2DD5-4659-ACA2-D688BA7EA5BF}" type="pres">
      <dgm:prSet presAssocID="{2B824FBC-87BC-42AD-8EB7-4E02C05033A2}" presName="aSpace" presStyleCnt="0"/>
      <dgm:spPr/>
    </dgm:pt>
    <dgm:pt modelId="{E7BCB7C9-40D2-427E-A481-17DF1E01784C}" type="pres">
      <dgm:prSet presAssocID="{EFC41D1E-B8B8-4738-8E27-757E6181F7D3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38B8E2-2A48-4FB8-8ADE-AA5B58A850A7}" type="pres">
      <dgm:prSet presAssocID="{EFC41D1E-B8B8-4738-8E27-757E6181F7D3}" presName="aSpace" presStyleCnt="0"/>
      <dgm:spPr/>
    </dgm:pt>
    <dgm:pt modelId="{6EB2C6F9-082B-4921-843E-CE4CB4770ECA}" type="pres">
      <dgm:prSet presAssocID="{7A6175EF-D34D-42B5-B716-B26B52BA0F7C}" presName="aNode" presStyleLbl="fgAcc1" presStyleIdx="5" presStyleCnt="7" custScaleX="123502" custScaleY="10977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BD9D3F-BD9D-4C93-911C-BC29A1DCFED2}" type="pres">
      <dgm:prSet presAssocID="{7A6175EF-D34D-42B5-B716-B26B52BA0F7C}" presName="aSpace" presStyleCnt="0"/>
      <dgm:spPr/>
    </dgm:pt>
    <dgm:pt modelId="{0CB2563C-340E-4FE7-BDD6-9836FF66205E}" type="pres">
      <dgm:prSet presAssocID="{99870982-7B95-4E16-BE8F-57CA5D855A2D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523573-1A45-4287-8C64-AB948DF4694F}" type="pres">
      <dgm:prSet presAssocID="{99870982-7B95-4E16-BE8F-57CA5D855A2D}" presName="aSpace" presStyleCnt="0"/>
      <dgm:spPr/>
    </dgm:pt>
  </dgm:ptLst>
  <dgm:cxnLst>
    <dgm:cxn modelId="{467DB070-E079-44D1-B9B9-049B8560409A}" type="presOf" srcId="{EFC41D1E-B8B8-4738-8E27-757E6181F7D3}" destId="{E7BCB7C9-40D2-427E-A481-17DF1E01784C}" srcOrd="0" destOrd="0" presId="urn:microsoft.com/office/officeart/2005/8/layout/pyramid2"/>
    <dgm:cxn modelId="{E15A9ED1-DFCA-457C-AEF3-503F32B01014}" srcId="{3BEDFCEC-1EFC-4FA6-ADAC-A6548CC46AAE}" destId="{2B824FBC-87BC-42AD-8EB7-4E02C05033A2}" srcOrd="3" destOrd="0" parTransId="{893A9B67-804D-46D3-A532-4D5CC57F5241}" sibTransId="{E79EB4FB-D1F9-4C70-A5F1-D4913B65AE51}"/>
    <dgm:cxn modelId="{1D302CD8-D5B5-452C-B68A-271B70BA4371}" srcId="{3BEDFCEC-1EFC-4FA6-ADAC-A6548CC46AAE}" destId="{56E99E7D-5F47-430C-A39D-413EA5AF4F98}" srcOrd="0" destOrd="0" parTransId="{4FB5A3DB-8F5C-4872-802C-AA4CC4F7958A}" sibTransId="{7B5D8A2C-9F68-4485-92A6-499137FEA2DE}"/>
    <dgm:cxn modelId="{F2FB7507-C416-40EC-9768-CB3D1BF3D245}" type="presOf" srcId="{3B840ADF-26BA-44EB-B497-22251275C5F7}" destId="{33F8A871-5F8D-4A58-A5AD-BB6257CFC18B}" srcOrd="0" destOrd="0" presId="urn:microsoft.com/office/officeart/2005/8/layout/pyramid2"/>
    <dgm:cxn modelId="{E0AB0CC3-E988-4182-9E47-4101A9222C7A}" srcId="{3BEDFCEC-1EFC-4FA6-ADAC-A6548CC46AAE}" destId="{6793947E-AB93-4896-8C73-D9BD3B9817FB}" srcOrd="2" destOrd="0" parTransId="{2EE0B5C4-5CD7-48E2-93CE-C38F207AFC62}" sibTransId="{5B9393E1-4EB6-483C-B4BD-98FA33D7C7C9}"/>
    <dgm:cxn modelId="{62AA43A2-FF42-449B-BBC0-5EF49EB39035}" type="presOf" srcId="{99870982-7B95-4E16-BE8F-57CA5D855A2D}" destId="{0CB2563C-340E-4FE7-BDD6-9836FF66205E}" srcOrd="0" destOrd="0" presId="urn:microsoft.com/office/officeart/2005/8/layout/pyramid2"/>
    <dgm:cxn modelId="{AB7BE5C4-40A5-480B-9525-DFE3E7FF44A0}" srcId="{3BEDFCEC-1EFC-4FA6-ADAC-A6548CC46AAE}" destId="{99870982-7B95-4E16-BE8F-57CA5D855A2D}" srcOrd="6" destOrd="0" parTransId="{B95B096D-5C49-4F36-A8CB-8BEF458E2DFE}" sibTransId="{47F4BA0C-4188-4096-82B5-8D8D8A849232}"/>
    <dgm:cxn modelId="{CAEA3B33-F370-4BF8-9E50-D48142BEF947}" type="presOf" srcId="{3BEDFCEC-1EFC-4FA6-ADAC-A6548CC46AAE}" destId="{06FB6678-119C-4922-9538-8BC68C02C556}" srcOrd="0" destOrd="0" presId="urn:microsoft.com/office/officeart/2005/8/layout/pyramid2"/>
    <dgm:cxn modelId="{152291DD-70DE-42A0-8075-74F1272FFD86}" srcId="{3BEDFCEC-1EFC-4FA6-ADAC-A6548CC46AAE}" destId="{7A6175EF-D34D-42B5-B716-B26B52BA0F7C}" srcOrd="5" destOrd="0" parTransId="{E2A222F7-ECCD-44C0-9D33-EFD319F8947C}" sibTransId="{597A7FD4-D9FE-4221-A6EE-581F884CCE5C}"/>
    <dgm:cxn modelId="{C2FD6020-BB40-4A77-B2C7-02A62D9DBD0A}" srcId="{3BEDFCEC-1EFC-4FA6-ADAC-A6548CC46AAE}" destId="{EFC41D1E-B8B8-4738-8E27-757E6181F7D3}" srcOrd="4" destOrd="0" parTransId="{2955A0BF-1860-4384-B349-ED1E22987128}" sibTransId="{E13F9E83-98FB-4D19-A345-EAC39F0E93BD}"/>
    <dgm:cxn modelId="{D4F20A05-33C4-4B5F-84F4-8EF123305C8A}" type="presOf" srcId="{7A6175EF-D34D-42B5-B716-B26B52BA0F7C}" destId="{6EB2C6F9-082B-4921-843E-CE4CB4770ECA}" srcOrd="0" destOrd="0" presId="urn:microsoft.com/office/officeart/2005/8/layout/pyramid2"/>
    <dgm:cxn modelId="{8EE7A971-A774-40C5-8D48-8DFB6CE737D4}" srcId="{3BEDFCEC-1EFC-4FA6-ADAC-A6548CC46AAE}" destId="{3B840ADF-26BA-44EB-B497-22251275C5F7}" srcOrd="1" destOrd="0" parTransId="{5B1B137C-3AA6-4C28-9F68-1F0BEC937E50}" sibTransId="{BDA3C1C3-D0F1-4112-93A1-952DD14B087F}"/>
    <dgm:cxn modelId="{47352FE6-A226-45F7-9E78-0B9C3AAEBD6B}" type="presOf" srcId="{6793947E-AB93-4896-8C73-D9BD3B9817FB}" destId="{91AEA5C3-F269-4EDD-97F2-4EA0FE1E55DE}" srcOrd="0" destOrd="0" presId="urn:microsoft.com/office/officeart/2005/8/layout/pyramid2"/>
    <dgm:cxn modelId="{F1549D60-8366-4787-A02F-CB6DCA03B49B}" type="presOf" srcId="{56E99E7D-5F47-430C-A39D-413EA5AF4F98}" destId="{880C6AFB-1823-4D7F-9FAB-0A45BEE5A96B}" srcOrd="0" destOrd="0" presId="urn:microsoft.com/office/officeart/2005/8/layout/pyramid2"/>
    <dgm:cxn modelId="{C8E4E9FA-BAD1-4ADF-996F-0ED220A78DA8}" type="presOf" srcId="{2B824FBC-87BC-42AD-8EB7-4E02C05033A2}" destId="{DBEFAFBC-FBDD-44D6-9E9C-74A43D208DFE}" srcOrd="0" destOrd="0" presId="urn:microsoft.com/office/officeart/2005/8/layout/pyramid2"/>
    <dgm:cxn modelId="{AB89B407-BB16-4620-80AB-8BA6DCF36228}" type="presParOf" srcId="{06FB6678-119C-4922-9538-8BC68C02C556}" destId="{32141954-783F-4C5E-9813-1AB1B2984E83}" srcOrd="0" destOrd="0" presId="urn:microsoft.com/office/officeart/2005/8/layout/pyramid2"/>
    <dgm:cxn modelId="{B8C87492-DFA1-4EA8-AAB9-9100885F1599}" type="presParOf" srcId="{06FB6678-119C-4922-9538-8BC68C02C556}" destId="{EA2FAD23-252A-41DE-9565-AA7946C87C3E}" srcOrd="1" destOrd="0" presId="urn:microsoft.com/office/officeart/2005/8/layout/pyramid2"/>
    <dgm:cxn modelId="{32541B44-A320-40BF-A21E-2B607A1B6E0D}" type="presParOf" srcId="{EA2FAD23-252A-41DE-9565-AA7946C87C3E}" destId="{880C6AFB-1823-4D7F-9FAB-0A45BEE5A96B}" srcOrd="0" destOrd="0" presId="urn:microsoft.com/office/officeart/2005/8/layout/pyramid2"/>
    <dgm:cxn modelId="{95B2B1A0-5D97-4C91-B4CC-EB43E9C50FA0}" type="presParOf" srcId="{EA2FAD23-252A-41DE-9565-AA7946C87C3E}" destId="{67E90804-DFC4-40C5-8402-9565242FD86E}" srcOrd="1" destOrd="0" presId="urn:microsoft.com/office/officeart/2005/8/layout/pyramid2"/>
    <dgm:cxn modelId="{8645F48D-C259-43E7-8AC6-D353BA8C5457}" type="presParOf" srcId="{EA2FAD23-252A-41DE-9565-AA7946C87C3E}" destId="{33F8A871-5F8D-4A58-A5AD-BB6257CFC18B}" srcOrd="2" destOrd="0" presId="urn:microsoft.com/office/officeart/2005/8/layout/pyramid2"/>
    <dgm:cxn modelId="{43E60C89-26FF-456F-BC10-2EC6F315E96A}" type="presParOf" srcId="{EA2FAD23-252A-41DE-9565-AA7946C87C3E}" destId="{7A1888C8-F7E5-42C1-A304-3019D999C30C}" srcOrd="3" destOrd="0" presId="urn:microsoft.com/office/officeart/2005/8/layout/pyramid2"/>
    <dgm:cxn modelId="{2F9680A2-41E2-4D30-8768-DA3EA6BCFEFE}" type="presParOf" srcId="{EA2FAD23-252A-41DE-9565-AA7946C87C3E}" destId="{91AEA5C3-F269-4EDD-97F2-4EA0FE1E55DE}" srcOrd="4" destOrd="0" presId="urn:microsoft.com/office/officeart/2005/8/layout/pyramid2"/>
    <dgm:cxn modelId="{E574F2BD-E64C-41DC-AB43-548156DAD90C}" type="presParOf" srcId="{EA2FAD23-252A-41DE-9565-AA7946C87C3E}" destId="{1D2DA3C9-C1B0-4A94-814E-0415C6EA3312}" srcOrd="5" destOrd="0" presId="urn:microsoft.com/office/officeart/2005/8/layout/pyramid2"/>
    <dgm:cxn modelId="{13F1736D-8E5F-4B9B-AEAE-CC56B09808F5}" type="presParOf" srcId="{EA2FAD23-252A-41DE-9565-AA7946C87C3E}" destId="{DBEFAFBC-FBDD-44D6-9E9C-74A43D208DFE}" srcOrd="6" destOrd="0" presId="urn:microsoft.com/office/officeart/2005/8/layout/pyramid2"/>
    <dgm:cxn modelId="{17A0C06B-C09C-4B3A-87F3-5A7834895BF4}" type="presParOf" srcId="{EA2FAD23-252A-41DE-9565-AA7946C87C3E}" destId="{8D7456A6-2DD5-4659-ACA2-D688BA7EA5BF}" srcOrd="7" destOrd="0" presId="urn:microsoft.com/office/officeart/2005/8/layout/pyramid2"/>
    <dgm:cxn modelId="{FEED2197-1F42-4088-B443-52B8E7293A2A}" type="presParOf" srcId="{EA2FAD23-252A-41DE-9565-AA7946C87C3E}" destId="{E7BCB7C9-40D2-427E-A481-17DF1E01784C}" srcOrd="8" destOrd="0" presId="urn:microsoft.com/office/officeart/2005/8/layout/pyramid2"/>
    <dgm:cxn modelId="{A0E6F269-3F94-44E0-B234-080063FC0B69}" type="presParOf" srcId="{EA2FAD23-252A-41DE-9565-AA7946C87C3E}" destId="{1538B8E2-2A48-4FB8-8ADE-AA5B58A850A7}" srcOrd="9" destOrd="0" presId="urn:microsoft.com/office/officeart/2005/8/layout/pyramid2"/>
    <dgm:cxn modelId="{AB8CD536-D7F9-4EEE-9DAF-E497FA0BA203}" type="presParOf" srcId="{EA2FAD23-252A-41DE-9565-AA7946C87C3E}" destId="{6EB2C6F9-082B-4921-843E-CE4CB4770ECA}" srcOrd="10" destOrd="0" presId="urn:microsoft.com/office/officeart/2005/8/layout/pyramid2"/>
    <dgm:cxn modelId="{F1CA790F-A8D5-4F92-A464-2DFBC089EE85}" type="presParOf" srcId="{EA2FAD23-252A-41DE-9565-AA7946C87C3E}" destId="{2FBD9D3F-BD9D-4C93-911C-BC29A1DCFED2}" srcOrd="11" destOrd="0" presId="urn:microsoft.com/office/officeart/2005/8/layout/pyramid2"/>
    <dgm:cxn modelId="{8AAE0F53-21BB-489F-92AC-61CD6899A89C}" type="presParOf" srcId="{EA2FAD23-252A-41DE-9565-AA7946C87C3E}" destId="{0CB2563C-340E-4FE7-BDD6-9836FF66205E}" srcOrd="12" destOrd="0" presId="urn:microsoft.com/office/officeart/2005/8/layout/pyramid2"/>
    <dgm:cxn modelId="{33C7E1A5-3C88-4273-9C38-95D49BFEA474}" type="presParOf" srcId="{EA2FAD23-252A-41DE-9565-AA7946C87C3E}" destId="{0C523573-1A45-4287-8C64-AB948DF4694F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DCDEF33-32EB-457C-A287-0D1C4FCF1BC7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7565EAAA-E404-47A1-9BE6-D080E273C7C4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Rückenschmerzen</a:t>
          </a:r>
          <a:endParaRPr lang="cs-CZ" sz="2000" b="1" dirty="0">
            <a:solidFill>
              <a:schemeClr val="tx1"/>
            </a:solidFill>
          </a:endParaRPr>
        </a:p>
      </dgm:t>
    </dgm:pt>
    <dgm:pt modelId="{F5812730-7955-4780-AD17-1637088A47F1}" type="parTrans" cxnId="{3391BE8D-B468-413A-89D4-AD65089EEB2F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1EECFCC9-9B16-450F-8488-D312CF476AAD}" type="sibTrans" cxnId="{3391BE8D-B468-413A-89D4-AD65089EEB2F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94D96FA0-DE04-4179-8496-706B87C75CFC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weniger</a:t>
          </a:r>
        </a:p>
        <a:p>
          <a:r>
            <a:rPr lang="de-DE" sz="2000" b="1" dirty="0" smtClean="0">
              <a:solidFill>
                <a:schemeClr val="tx1"/>
              </a:solidFill>
            </a:rPr>
            <a:t>Bewegung</a:t>
          </a:r>
          <a:endParaRPr lang="cs-CZ" sz="2000" b="1" dirty="0">
            <a:solidFill>
              <a:schemeClr val="tx1"/>
            </a:solidFill>
          </a:endParaRPr>
        </a:p>
      </dgm:t>
    </dgm:pt>
    <dgm:pt modelId="{678B17AD-8F4C-4257-83E6-584E9DD6F23C}" type="parTrans" cxnId="{B73CAB3E-7AB2-438E-8AA2-6E2B79ED422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DA9E151-3CF0-4093-90B0-DFD429EE9041}" type="sibTrans" cxnId="{B73CAB3E-7AB2-438E-8AA2-6E2B79ED422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5C19774-A042-48F5-AD39-4A1E0C66C922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spezielle</a:t>
          </a:r>
        </a:p>
        <a:p>
          <a:r>
            <a:rPr lang="de-DE" sz="2000" b="1" dirty="0" smtClean="0">
              <a:solidFill>
                <a:schemeClr val="tx1"/>
              </a:solidFill>
            </a:rPr>
            <a:t>Turnübungen</a:t>
          </a:r>
          <a:endParaRPr lang="cs-CZ" sz="2000" b="1" dirty="0">
            <a:solidFill>
              <a:schemeClr val="tx1"/>
            </a:solidFill>
          </a:endParaRPr>
        </a:p>
      </dgm:t>
    </dgm:pt>
    <dgm:pt modelId="{E7C70C46-709F-40A4-9964-6FEC82D0E509}" type="parTrans" cxnId="{50FCF90E-32E1-4D17-B655-AB20AF9398F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5B18EB3-C661-4CC3-862E-FF1CA6E8C91A}" type="sibTrans" cxnId="{50FCF90E-32E1-4D17-B655-AB20AF9398F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621C1556-70D4-4A9E-BCC8-F73F2A555AC6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Beinbruch</a:t>
          </a:r>
          <a:endParaRPr lang="cs-CZ" sz="2000" b="1" dirty="0">
            <a:solidFill>
              <a:schemeClr val="tx1"/>
            </a:solidFill>
          </a:endParaRPr>
        </a:p>
      </dgm:t>
    </dgm:pt>
    <dgm:pt modelId="{3F934236-5394-4DCE-BD68-EA98CB3C1038}" type="parTrans" cxnId="{84AEAA37-B464-4A99-B84F-723D80569A14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69B758C-7889-4897-A887-1054A0643F77}" type="sibTrans" cxnId="{84AEAA37-B464-4A99-B84F-723D80569A14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0BE7222-864F-49F5-BBDA-33B8BBF2A5D4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zum Röntgen </a:t>
          </a:r>
        </a:p>
        <a:p>
          <a:r>
            <a:rPr lang="de-DE" sz="2000" b="1" dirty="0" smtClean="0">
              <a:solidFill>
                <a:schemeClr val="tx1"/>
              </a:solidFill>
            </a:rPr>
            <a:t>gehen</a:t>
          </a:r>
          <a:endParaRPr lang="cs-CZ" sz="2000" b="1" dirty="0">
            <a:solidFill>
              <a:schemeClr val="tx1"/>
            </a:solidFill>
          </a:endParaRPr>
        </a:p>
      </dgm:t>
    </dgm:pt>
    <dgm:pt modelId="{A8733769-2970-4869-8DB5-BB0C91E52385}" type="parTrans" cxnId="{60BABFD8-4930-455C-91CB-042DD8FB8C6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D6E642D-DCD8-49B8-B87E-DA90DAAB2292}" type="sibTrans" cxnId="{60BABFD8-4930-455C-91CB-042DD8FB8C6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F2D2D7F-F425-442C-91B1-7096FDCBF4AA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den Gips bekommen</a:t>
          </a:r>
          <a:endParaRPr lang="cs-CZ" sz="2000" b="1" dirty="0">
            <a:solidFill>
              <a:schemeClr val="tx1"/>
            </a:solidFill>
          </a:endParaRPr>
        </a:p>
      </dgm:t>
    </dgm:pt>
    <dgm:pt modelId="{2A127892-21A5-40AC-BAC6-1343E1B3ADF0}" type="parTrans" cxnId="{CE7D9BE8-5090-4555-B7D0-E3A92B92EA3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8F08424-1CB7-4C87-A6E0-C63D9409A517}" type="sibTrans" cxnId="{CE7D9BE8-5090-4555-B7D0-E3A92B92EA3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2097826-E91A-475C-BD4A-B14BB5A5B3EE}">
      <dgm:prSet custT="1"/>
      <dgm:spPr/>
      <dgm:t>
        <a:bodyPr/>
        <a:lstStyle/>
        <a:p>
          <a:r>
            <a:rPr lang="de-DE" sz="1800" b="1" dirty="0" smtClean="0">
              <a:solidFill>
                <a:schemeClr val="tx1"/>
              </a:solidFill>
            </a:rPr>
            <a:t>Tabletten</a:t>
          </a:r>
        </a:p>
        <a:p>
          <a:r>
            <a:rPr lang="de-DE" sz="1800" b="1" dirty="0" smtClean="0">
              <a:solidFill>
                <a:schemeClr val="tx1"/>
              </a:solidFill>
            </a:rPr>
            <a:t>gegen</a:t>
          </a:r>
        </a:p>
        <a:p>
          <a:r>
            <a:rPr lang="de-DE" sz="1800" b="1" dirty="0" smtClean="0">
              <a:solidFill>
                <a:schemeClr val="tx1"/>
              </a:solidFill>
            </a:rPr>
            <a:t>Schmerzen</a:t>
          </a:r>
          <a:endParaRPr lang="cs-CZ" sz="1800" b="1" dirty="0">
            <a:solidFill>
              <a:schemeClr val="tx1"/>
            </a:solidFill>
          </a:endParaRPr>
        </a:p>
      </dgm:t>
    </dgm:pt>
    <dgm:pt modelId="{BCE75343-443A-42EF-A5AE-D635F9833FA1}" type="parTrans" cxnId="{B05D1A77-9A15-4F30-912C-8D1A6921B6A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B926AEE-D66E-429A-87B7-AFA75C61A7DA}" type="sibTrans" cxnId="{B05D1A77-9A15-4F30-912C-8D1A6921B6A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87C40C4-7CA5-4C43-A800-C2F11C85FADD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Verstauchung</a:t>
          </a:r>
          <a:endParaRPr lang="cs-CZ" sz="2000" b="1" dirty="0">
            <a:solidFill>
              <a:schemeClr val="tx1"/>
            </a:solidFill>
          </a:endParaRPr>
        </a:p>
      </dgm:t>
    </dgm:pt>
    <dgm:pt modelId="{8F64F24B-EEEC-40F0-9E0B-71F7CB9D0E4F}" type="parTrans" cxnId="{A4B19246-2E6B-43DA-8C18-427FFD51ACE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176FBA74-8CFA-4312-AD1A-E9D15E17D4D2}" type="sibTrans" cxnId="{A4B19246-2E6B-43DA-8C18-427FFD51ACE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0B6B4E2C-0D14-47E9-9E3E-E8BA2424D49F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einen Eisbeutel auf die Stelle legen</a:t>
          </a:r>
          <a:endParaRPr lang="cs-CZ" sz="2000" b="1" dirty="0">
            <a:solidFill>
              <a:schemeClr val="tx1"/>
            </a:solidFill>
          </a:endParaRPr>
        </a:p>
      </dgm:t>
    </dgm:pt>
    <dgm:pt modelId="{6E0A71B9-7D3B-476D-B90E-8A882284F0CF}" type="parTrans" cxnId="{291F74A3-89B9-4009-91FE-E31FF8A6250F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771D639-3760-47CB-B52F-8C6AC7C1050E}" type="sibTrans" cxnId="{291F74A3-89B9-4009-91FE-E31FF8A6250F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081D754E-B8FF-441E-B521-D31C0074A309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die Schwellung vermeiden</a:t>
          </a:r>
          <a:endParaRPr lang="cs-CZ" sz="2000" b="1" dirty="0">
            <a:solidFill>
              <a:schemeClr val="tx1"/>
            </a:solidFill>
          </a:endParaRPr>
        </a:p>
      </dgm:t>
    </dgm:pt>
    <dgm:pt modelId="{2397EE5F-1BAA-4426-A78B-54C1B96E3BCF}" type="parTrans" cxnId="{88281F78-E969-42F1-A705-6B3AEB100DE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E31D8BF-57C2-4F1F-AB29-C00CE478545A}" type="sibTrans" cxnId="{88281F78-E969-42F1-A705-6B3AEB100DE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A9F1016-E4C5-437C-8CBA-2A8C6F978159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- beschränkte Bewegung</a:t>
          </a:r>
        </a:p>
        <a:p>
          <a:r>
            <a:rPr lang="de-DE" sz="2000" b="1" dirty="0" smtClean="0">
              <a:solidFill>
                <a:schemeClr val="tx1"/>
              </a:solidFill>
            </a:rPr>
            <a:t>- mit Krücken gehen</a:t>
          </a:r>
          <a:endParaRPr lang="cs-CZ" sz="2000" b="1" dirty="0">
            <a:solidFill>
              <a:schemeClr val="tx1"/>
            </a:solidFill>
          </a:endParaRPr>
        </a:p>
      </dgm:t>
    </dgm:pt>
    <dgm:pt modelId="{7D5CB581-A15C-4B2F-908B-8A4B5B71A2F4}" type="parTrans" cxnId="{E6DFB768-72DF-41CD-A0AD-DF04CE671F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09E57D6-2699-439B-8596-90A0E28C91A1}" type="sibTrans" cxnId="{E6DFB768-72DF-41CD-A0AD-DF04CE671F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74AC608D-1AA6-417F-A09B-3C9661CBEDE8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der Verband</a:t>
          </a:r>
        </a:p>
        <a:p>
          <a:r>
            <a:rPr lang="de-DE" sz="2000" b="1" dirty="0" smtClean="0">
              <a:solidFill>
                <a:schemeClr val="tx1"/>
              </a:solidFill>
            </a:rPr>
            <a:t>die Orthese</a:t>
          </a:r>
          <a:endParaRPr lang="cs-CZ" sz="2000" b="1" dirty="0">
            <a:solidFill>
              <a:schemeClr val="tx1"/>
            </a:solidFill>
          </a:endParaRPr>
        </a:p>
      </dgm:t>
    </dgm:pt>
    <dgm:pt modelId="{6D40B65A-8918-4D62-94B6-804E4AA3D8A7}" type="parTrans" cxnId="{1EB3748E-B7EB-449F-8728-79F5959F794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6A01632F-762D-4087-A2AB-D0B2A2E393DC}" type="sibTrans" cxnId="{1EB3748E-B7EB-449F-8728-79F5959F794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AFCFAC6-4F7A-4D69-A35F-97BE00A67C57}" type="pres">
      <dgm:prSet presAssocID="{9DCDEF33-32EB-457C-A287-0D1C4FCF1BC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87A27273-ED75-4BAB-B4C5-DFFEC02C51F7}" type="pres">
      <dgm:prSet presAssocID="{7565EAAA-E404-47A1-9BE6-D080E273C7C4}" presName="root" presStyleCnt="0"/>
      <dgm:spPr/>
    </dgm:pt>
    <dgm:pt modelId="{70A1179F-4C1A-4035-B64E-89891B2326F0}" type="pres">
      <dgm:prSet presAssocID="{7565EAAA-E404-47A1-9BE6-D080E273C7C4}" presName="rootComposite" presStyleCnt="0"/>
      <dgm:spPr/>
    </dgm:pt>
    <dgm:pt modelId="{E98E3A83-63B0-4818-8247-1524AB773634}" type="pres">
      <dgm:prSet presAssocID="{7565EAAA-E404-47A1-9BE6-D080E273C7C4}" presName="rootText" presStyleLbl="node1" presStyleIdx="0" presStyleCnt="3" custScaleX="120493"/>
      <dgm:spPr/>
      <dgm:t>
        <a:bodyPr/>
        <a:lstStyle/>
        <a:p>
          <a:endParaRPr lang="cs-CZ"/>
        </a:p>
      </dgm:t>
    </dgm:pt>
    <dgm:pt modelId="{040D2BEF-510B-4110-A62B-48C2EA010E4F}" type="pres">
      <dgm:prSet presAssocID="{7565EAAA-E404-47A1-9BE6-D080E273C7C4}" presName="rootConnector" presStyleLbl="node1" presStyleIdx="0" presStyleCnt="3"/>
      <dgm:spPr/>
      <dgm:t>
        <a:bodyPr/>
        <a:lstStyle/>
        <a:p>
          <a:endParaRPr lang="cs-CZ"/>
        </a:p>
      </dgm:t>
    </dgm:pt>
    <dgm:pt modelId="{BA49FD38-8073-4178-B8B9-C6C564993E9C}" type="pres">
      <dgm:prSet presAssocID="{7565EAAA-E404-47A1-9BE6-D080E273C7C4}" presName="childShape" presStyleCnt="0"/>
      <dgm:spPr/>
    </dgm:pt>
    <dgm:pt modelId="{58060D3A-F667-46F5-8679-9BF72CCF077B}" type="pres">
      <dgm:prSet presAssocID="{678B17AD-8F4C-4257-83E6-584E9DD6F23C}" presName="Name13" presStyleLbl="parChTrans1D2" presStyleIdx="0" presStyleCnt="9"/>
      <dgm:spPr/>
      <dgm:t>
        <a:bodyPr/>
        <a:lstStyle/>
        <a:p>
          <a:endParaRPr lang="cs-CZ"/>
        </a:p>
      </dgm:t>
    </dgm:pt>
    <dgm:pt modelId="{C0281852-9DD0-4553-97BA-090921F96694}" type="pres">
      <dgm:prSet presAssocID="{94D96FA0-DE04-4179-8496-706B87C75CFC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9506F3-A6D3-4080-9887-E267D69AEC69}" type="pres">
      <dgm:prSet presAssocID="{E7C70C46-709F-40A4-9964-6FEC82D0E509}" presName="Name13" presStyleLbl="parChTrans1D2" presStyleIdx="1" presStyleCnt="9"/>
      <dgm:spPr/>
      <dgm:t>
        <a:bodyPr/>
        <a:lstStyle/>
        <a:p>
          <a:endParaRPr lang="cs-CZ"/>
        </a:p>
      </dgm:t>
    </dgm:pt>
    <dgm:pt modelId="{B1B54CCA-F712-4683-B44F-D116704766C3}" type="pres">
      <dgm:prSet presAssocID="{F5C19774-A042-48F5-AD39-4A1E0C66C922}" presName="childText" presStyleLbl="bgAcc1" presStyleIdx="1" presStyleCnt="9" custScaleX="11384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5D2C90F-28A6-4961-B9B5-325130D570C6}" type="pres">
      <dgm:prSet presAssocID="{BCE75343-443A-42EF-A5AE-D635F9833FA1}" presName="Name13" presStyleLbl="parChTrans1D2" presStyleIdx="2" presStyleCnt="9"/>
      <dgm:spPr/>
      <dgm:t>
        <a:bodyPr/>
        <a:lstStyle/>
        <a:p>
          <a:endParaRPr lang="cs-CZ"/>
        </a:p>
      </dgm:t>
    </dgm:pt>
    <dgm:pt modelId="{C4E714FB-EF71-4D44-966B-6C372657EE56}" type="pres">
      <dgm:prSet presAssocID="{52097826-E91A-475C-BD4A-B14BB5A5B3EE}" presName="childText" presStyleLbl="bgAcc1" presStyleIdx="2" presStyleCnt="9" custScaleX="15164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EDF4192-E095-45FF-91ED-A9C1F120BE6E}" type="pres">
      <dgm:prSet presAssocID="{621C1556-70D4-4A9E-BCC8-F73F2A555AC6}" presName="root" presStyleCnt="0"/>
      <dgm:spPr/>
    </dgm:pt>
    <dgm:pt modelId="{4B80B22F-B1C6-46D9-AF44-4E57435AFC70}" type="pres">
      <dgm:prSet presAssocID="{621C1556-70D4-4A9E-BCC8-F73F2A555AC6}" presName="rootComposite" presStyleCnt="0"/>
      <dgm:spPr/>
    </dgm:pt>
    <dgm:pt modelId="{EE50AB7B-7CAB-46F1-8068-214238929654}" type="pres">
      <dgm:prSet presAssocID="{621C1556-70D4-4A9E-BCC8-F73F2A555AC6}" presName="rootText" presStyleLbl="node1" presStyleIdx="1" presStyleCnt="3"/>
      <dgm:spPr/>
      <dgm:t>
        <a:bodyPr/>
        <a:lstStyle/>
        <a:p>
          <a:endParaRPr lang="cs-CZ"/>
        </a:p>
      </dgm:t>
    </dgm:pt>
    <dgm:pt modelId="{75DFCF50-DEDD-4433-AE28-C3AEDED57811}" type="pres">
      <dgm:prSet presAssocID="{621C1556-70D4-4A9E-BCC8-F73F2A555AC6}" presName="rootConnector" presStyleLbl="node1" presStyleIdx="1" presStyleCnt="3"/>
      <dgm:spPr/>
      <dgm:t>
        <a:bodyPr/>
        <a:lstStyle/>
        <a:p>
          <a:endParaRPr lang="cs-CZ"/>
        </a:p>
      </dgm:t>
    </dgm:pt>
    <dgm:pt modelId="{6B091768-7046-4E22-8CAA-2F993F155497}" type="pres">
      <dgm:prSet presAssocID="{621C1556-70D4-4A9E-BCC8-F73F2A555AC6}" presName="childShape" presStyleCnt="0"/>
      <dgm:spPr/>
    </dgm:pt>
    <dgm:pt modelId="{3B83F1AD-9997-4DD5-B534-A250FC5D4F3B}" type="pres">
      <dgm:prSet presAssocID="{A8733769-2970-4869-8DB5-BB0C91E52385}" presName="Name13" presStyleLbl="parChTrans1D2" presStyleIdx="3" presStyleCnt="9"/>
      <dgm:spPr/>
      <dgm:t>
        <a:bodyPr/>
        <a:lstStyle/>
        <a:p>
          <a:endParaRPr lang="cs-CZ"/>
        </a:p>
      </dgm:t>
    </dgm:pt>
    <dgm:pt modelId="{8B0F9F5B-9EB0-4EF3-B80C-7A7C3AA09CFD}" type="pres">
      <dgm:prSet presAssocID="{E0BE7222-864F-49F5-BBDA-33B8BBF2A5D4}" presName="childText" presStyleLbl="bgAcc1" presStyleIdx="3" presStyleCnt="9" custScaleY="6406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BD9FE02-2369-485D-93BE-35D059923ECC}" type="pres">
      <dgm:prSet presAssocID="{2A127892-21A5-40AC-BAC6-1343E1B3ADF0}" presName="Name13" presStyleLbl="parChTrans1D2" presStyleIdx="4" presStyleCnt="9"/>
      <dgm:spPr/>
      <dgm:t>
        <a:bodyPr/>
        <a:lstStyle/>
        <a:p>
          <a:endParaRPr lang="cs-CZ"/>
        </a:p>
      </dgm:t>
    </dgm:pt>
    <dgm:pt modelId="{F8538499-42E3-4331-ABF9-333F868A35B1}" type="pres">
      <dgm:prSet presAssocID="{EF2D2D7F-F425-442C-91B1-7096FDCBF4AA}" presName="childText" presStyleLbl="bgAcc1" presStyleIdx="4" presStyleCnt="9" custScaleY="6740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91D6AF1-EC00-456F-96F7-BE1148A27D98}" type="pres">
      <dgm:prSet presAssocID="{7D5CB581-A15C-4B2F-908B-8A4B5B71A2F4}" presName="Name13" presStyleLbl="parChTrans1D2" presStyleIdx="5" presStyleCnt="9"/>
      <dgm:spPr/>
      <dgm:t>
        <a:bodyPr/>
        <a:lstStyle/>
        <a:p>
          <a:endParaRPr lang="cs-CZ"/>
        </a:p>
      </dgm:t>
    </dgm:pt>
    <dgm:pt modelId="{A0A7C369-5082-445D-8475-B179FA6C6D5C}" type="pres">
      <dgm:prSet presAssocID="{DA9F1016-E4C5-437C-8CBA-2A8C6F978159}" presName="childText" presStyleLbl="bgAcc1" presStyleIdx="5" presStyleCnt="9" custScaleX="122805" custScaleY="15479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C6EE8FA-3104-49A7-9964-C2D467C73E66}" type="pres">
      <dgm:prSet presAssocID="{387C40C4-7CA5-4C43-A800-C2F11C85FADD}" presName="root" presStyleCnt="0"/>
      <dgm:spPr/>
    </dgm:pt>
    <dgm:pt modelId="{A12A5B47-46D8-46DC-A3C5-42558433F1B6}" type="pres">
      <dgm:prSet presAssocID="{387C40C4-7CA5-4C43-A800-C2F11C85FADD}" presName="rootComposite" presStyleCnt="0"/>
      <dgm:spPr/>
    </dgm:pt>
    <dgm:pt modelId="{61234A53-6ED8-4A1D-B628-D51536282A45}" type="pres">
      <dgm:prSet presAssocID="{387C40C4-7CA5-4C43-A800-C2F11C85FADD}" presName="rootText" presStyleLbl="node1" presStyleIdx="2" presStyleCnt="3"/>
      <dgm:spPr/>
      <dgm:t>
        <a:bodyPr/>
        <a:lstStyle/>
        <a:p>
          <a:endParaRPr lang="cs-CZ"/>
        </a:p>
      </dgm:t>
    </dgm:pt>
    <dgm:pt modelId="{C7904201-A464-4075-BE7F-149DA60AAE0B}" type="pres">
      <dgm:prSet presAssocID="{387C40C4-7CA5-4C43-A800-C2F11C85FADD}" presName="rootConnector" presStyleLbl="node1" presStyleIdx="2" presStyleCnt="3"/>
      <dgm:spPr/>
      <dgm:t>
        <a:bodyPr/>
        <a:lstStyle/>
        <a:p>
          <a:endParaRPr lang="cs-CZ"/>
        </a:p>
      </dgm:t>
    </dgm:pt>
    <dgm:pt modelId="{CA200FEB-169C-477C-9593-5D2C50AB3D66}" type="pres">
      <dgm:prSet presAssocID="{387C40C4-7CA5-4C43-A800-C2F11C85FADD}" presName="childShape" presStyleCnt="0"/>
      <dgm:spPr/>
    </dgm:pt>
    <dgm:pt modelId="{A2957ACD-E4EE-4B8C-B549-891F33F4313B}" type="pres">
      <dgm:prSet presAssocID="{6E0A71B9-7D3B-476D-B90E-8A882284F0CF}" presName="Name13" presStyleLbl="parChTrans1D2" presStyleIdx="6" presStyleCnt="9"/>
      <dgm:spPr/>
      <dgm:t>
        <a:bodyPr/>
        <a:lstStyle/>
        <a:p>
          <a:endParaRPr lang="cs-CZ"/>
        </a:p>
      </dgm:t>
    </dgm:pt>
    <dgm:pt modelId="{FA1AA142-2C6C-4307-9972-BD8E58B1807E}" type="pres">
      <dgm:prSet presAssocID="{0B6B4E2C-0D14-47E9-9E3E-E8BA2424D49F}" presName="childText" presStyleLbl="bgAcc1" presStyleIdx="6" presStyleCnt="9" custScaleX="16000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3EED798-38A0-4094-B02E-E2A7CA42D414}" type="pres">
      <dgm:prSet presAssocID="{2397EE5F-1BAA-4426-A78B-54C1B96E3BCF}" presName="Name13" presStyleLbl="parChTrans1D2" presStyleIdx="7" presStyleCnt="9"/>
      <dgm:spPr/>
      <dgm:t>
        <a:bodyPr/>
        <a:lstStyle/>
        <a:p>
          <a:endParaRPr lang="cs-CZ"/>
        </a:p>
      </dgm:t>
    </dgm:pt>
    <dgm:pt modelId="{4067E4B3-2670-4C2A-8107-D276AC37DEAC}" type="pres">
      <dgm:prSet presAssocID="{081D754E-B8FF-441E-B521-D31C0074A309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7369B46-A6EA-4E04-BED3-D8FA37F636E1}" type="pres">
      <dgm:prSet presAssocID="{6D40B65A-8918-4D62-94B6-804E4AA3D8A7}" presName="Name13" presStyleLbl="parChTrans1D2" presStyleIdx="8" presStyleCnt="9"/>
      <dgm:spPr/>
      <dgm:t>
        <a:bodyPr/>
        <a:lstStyle/>
        <a:p>
          <a:endParaRPr lang="cs-CZ"/>
        </a:p>
      </dgm:t>
    </dgm:pt>
    <dgm:pt modelId="{59376B1D-CF4F-4EF7-8061-DA1D6D38B71B}" type="pres">
      <dgm:prSet presAssocID="{74AC608D-1AA6-417F-A09B-3C9661CBEDE8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88B7279-123F-4BDF-AE50-F8B851FCE544}" type="presOf" srcId="{F5C19774-A042-48F5-AD39-4A1E0C66C922}" destId="{B1B54CCA-F712-4683-B44F-D116704766C3}" srcOrd="0" destOrd="0" presId="urn:microsoft.com/office/officeart/2005/8/layout/hierarchy3"/>
    <dgm:cxn modelId="{CE7D9BE8-5090-4555-B7D0-E3A92B92EA3C}" srcId="{621C1556-70D4-4A9E-BCC8-F73F2A555AC6}" destId="{EF2D2D7F-F425-442C-91B1-7096FDCBF4AA}" srcOrd="1" destOrd="0" parTransId="{2A127892-21A5-40AC-BAC6-1343E1B3ADF0}" sibTransId="{28F08424-1CB7-4C87-A6E0-C63D9409A517}"/>
    <dgm:cxn modelId="{3ACF58B4-74BE-40D2-819C-B90DF90EA9CC}" type="presOf" srcId="{678B17AD-8F4C-4257-83E6-584E9DD6F23C}" destId="{58060D3A-F667-46F5-8679-9BF72CCF077B}" srcOrd="0" destOrd="0" presId="urn:microsoft.com/office/officeart/2005/8/layout/hierarchy3"/>
    <dgm:cxn modelId="{50DB74E1-CFCF-4A3F-AFC0-EAD11232767D}" type="presOf" srcId="{0B6B4E2C-0D14-47E9-9E3E-E8BA2424D49F}" destId="{FA1AA142-2C6C-4307-9972-BD8E58B1807E}" srcOrd="0" destOrd="0" presId="urn:microsoft.com/office/officeart/2005/8/layout/hierarchy3"/>
    <dgm:cxn modelId="{60BABFD8-4930-455C-91CB-042DD8FB8C6B}" srcId="{621C1556-70D4-4A9E-BCC8-F73F2A555AC6}" destId="{E0BE7222-864F-49F5-BBDA-33B8BBF2A5D4}" srcOrd="0" destOrd="0" parTransId="{A8733769-2970-4869-8DB5-BB0C91E52385}" sibTransId="{DD6E642D-DCD8-49B8-B87E-DA90DAAB2292}"/>
    <dgm:cxn modelId="{EB92D2EB-01F9-43D3-9C53-911EC84B6D5A}" type="presOf" srcId="{621C1556-70D4-4A9E-BCC8-F73F2A555AC6}" destId="{75DFCF50-DEDD-4433-AE28-C3AEDED57811}" srcOrd="1" destOrd="0" presId="urn:microsoft.com/office/officeart/2005/8/layout/hierarchy3"/>
    <dgm:cxn modelId="{898C451D-E5DA-45D6-A1D7-C959B0E59DE3}" type="presOf" srcId="{E7C70C46-709F-40A4-9964-6FEC82D0E509}" destId="{DA9506F3-A6D3-4080-9887-E267D69AEC69}" srcOrd="0" destOrd="0" presId="urn:microsoft.com/office/officeart/2005/8/layout/hierarchy3"/>
    <dgm:cxn modelId="{452BFB23-E895-4610-91C3-473DD14EB427}" type="presOf" srcId="{BCE75343-443A-42EF-A5AE-D635F9833FA1}" destId="{E5D2C90F-28A6-4961-B9B5-325130D570C6}" srcOrd="0" destOrd="0" presId="urn:microsoft.com/office/officeart/2005/8/layout/hierarchy3"/>
    <dgm:cxn modelId="{47591A5F-5370-478F-BE77-FFD95CB2C939}" type="presOf" srcId="{94D96FA0-DE04-4179-8496-706B87C75CFC}" destId="{C0281852-9DD0-4553-97BA-090921F96694}" srcOrd="0" destOrd="0" presId="urn:microsoft.com/office/officeart/2005/8/layout/hierarchy3"/>
    <dgm:cxn modelId="{1F5C8579-CCDD-4CEF-B9E4-2783BCDF523E}" type="presOf" srcId="{A8733769-2970-4869-8DB5-BB0C91E52385}" destId="{3B83F1AD-9997-4DD5-B534-A250FC5D4F3B}" srcOrd="0" destOrd="0" presId="urn:microsoft.com/office/officeart/2005/8/layout/hierarchy3"/>
    <dgm:cxn modelId="{84AEAA37-B464-4A99-B84F-723D80569A14}" srcId="{9DCDEF33-32EB-457C-A287-0D1C4FCF1BC7}" destId="{621C1556-70D4-4A9E-BCC8-F73F2A555AC6}" srcOrd="1" destOrd="0" parTransId="{3F934236-5394-4DCE-BD68-EA98CB3C1038}" sibTransId="{B69B758C-7889-4897-A887-1054A0643F77}"/>
    <dgm:cxn modelId="{060D2A6F-9283-4FDC-A8FE-C8714AFF127A}" type="presOf" srcId="{52097826-E91A-475C-BD4A-B14BB5A5B3EE}" destId="{C4E714FB-EF71-4D44-966B-6C372657EE56}" srcOrd="0" destOrd="0" presId="urn:microsoft.com/office/officeart/2005/8/layout/hierarchy3"/>
    <dgm:cxn modelId="{50FCF90E-32E1-4D17-B655-AB20AF9398F0}" srcId="{7565EAAA-E404-47A1-9BE6-D080E273C7C4}" destId="{F5C19774-A042-48F5-AD39-4A1E0C66C922}" srcOrd="1" destOrd="0" parTransId="{E7C70C46-709F-40A4-9964-6FEC82D0E509}" sibTransId="{35B18EB3-C661-4CC3-862E-FF1CA6E8C91A}"/>
    <dgm:cxn modelId="{E6DFB768-72DF-41CD-A0AD-DF04CE671F8E}" srcId="{621C1556-70D4-4A9E-BCC8-F73F2A555AC6}" destId="{DA9F1016-E4C5-437C-8CBA-2A8C6F978159}" srcOrd="2" destOrd="0" parTransId="{7D5CB581-A15C-4B2F-908B-8A4B5B71A2F4}" sibTransId="{D09E57D6-2699-439B-8596-90A0E28C91A1}"/>
    <dgm:cxn modelId="{1387E8C4-B04E-457E-9348-D12F08C75A96}" type="presOf" srcId="{387C40C4-7CA5-4C43-A800-C2F11C85FADD}" destId="{61234A53-6ED8-4A1D-B628-D51536282A45}" srcOrd="0" destOrd="0" presId="urn:microsoft.com/office/officeart/2005/8/layout/hierarchy3"/>
    <dgm:cxn modelId="{3391BE8D-B468-413A-89D4-AD65089EEB2F}" srcId="{9DCDEF33-32EB-457C-A287-0D1C4FCF1BC7}" destId="{7565EAAA-E404-47A1-9BE6-D080E273C7C4}" srcOrd="0" destOrd="0" parTransId="{F5812730-7955-4780-AD17-1637088A47F1}" sibTransId="{1EECFCC9-9B16-450F-8488-D312CF476AAD}"/>
    <dgm:cxn modelId="{88281F78-E969-42F1-A705-6B3AEB100DEE}" srcId="{387C40C4-7CA5-4C43-A800-C2F11C85FADD}" destId="{081D754E-B8FF-441E-B521-D31C0074A309}" srcOrd="1" destOrd="0" parTransId="{2397EE5F-1BAA-4426-A78B-54C1B96E3BCF}" sibTransId="{5E31D8BF-57C2-4F1F-AB29-C00CE478545A}"/>
    <dgm:cxn modelId="{B73CAB3E-7AB2-438E-8AA2-6E2B79ED4227}" srcId="{7565EAAA-E404-47A1-9BE6-D080E273C7C4}" destId="{94D96FA0-DE04-4179-8496-706B87C75CFC}" srcOrd="0" destOrd="0" parTransId="{678B17AD-8F4C-4257-83E6-584E9DD6F23C}" sibTransId="{2DA9E151-3CF0-4093-90B0-DFD429EE9041}"/>
    <dgm:cxn modelId="{35D2416E-6CB0-4A98-ABA4-49A36011E73C}" type="presOf" srcId="{9DCDEF33-32EB-457C-A287-0D1C4FCF1BC7}" destId="{8AFCFAC6-4F7A-4D69-A35F-97BE00A67C57}" srcOrd="0" destOrd="0" presId="urn:microsoft.com/office/officeart/2005/8/layout/hierarchy3"/>
    <dgm:cxn modelId="{065D61A5-FF9A-4537-BCC0-3B0D30B40429}" type="presOf" srcId="{74AC608D-1AA6-417F-A09B-3C9661CBEDE8}" destId="{59376B1D-CF4F-4EF7-8061-DA1D6D38B71B}" srcOrd="0" destOrd="0" presId="urn:microsoft.com/office/officeart/2005/8/layout/hierarchy3"/>
    <dgm:cxn modelId="{291F74A3-89B9-4009-91FE-E31FF8A6250F}" srcId="{387C40C4-7CA5-4C43-A800-C2F11C85FADD}" destId="{0B6B4E2C-0D14-47E9-9E3E-E8BA2424D49F}" srcOrd="0" destOrd="0" parTransId="{6E0A71B9-7D3B-476D-B90E-8A882284F0CF}" sibTransId="{B771D639-3760-47CB-B52F-8C6AC7C1050E}"/>
    <dgm:cxn modelId="{53B455B2-E223-4336-9A8D-246E16C5D627}" type="presOf" srcId="{6E0A71B9-7D3B-476D-B90E-8A882284F0CF}" destId="{A2957ACD-E4EE-4B8C-B549-891F33F4313B}" srcOrd="0" destOrd="0" presId="urn:microsoft.com/office/officeart/2005/8/layout/hierarchy3"/>
    <dgm:cxn modelId="{C6077030-0F2A-4F68-99C0-E543D7F154E5}" type="presOf" srcId="{EF2D2D7F-F425-442C-91B1-7096FDCBF4AA}" destId="{F8538499-42E3-4331-ABF9-333F868A35B1}" srcOrd="0" destOrd="0" presId="urn:microsoft.com/office/officeart/2005/8/layout/hierarchy3"/>
    <dgm:cxn modelId="{3EA8B368-D479-4E93-9EC2-86F1A9CB6613}" type="presOf" srcId="{7565EAAA-E404-47A1-9BE6-D080E273C7C4}" destId="{E98E3A83-63B0-4818-8247-1524AB773634}" srcOrd="0" destOrd="0" presId="urn:microsoft.com/office/officeart/2005/8/layout/hierarchy3"/>
    <dgm:cxn modelId="{0D054AE8-3E80-4185-A457-B23732FCDDAC}" type="presOf" srcId="{387C40C4-7CA5-4C43-A800-C2F11C85FADD}" destId="{C7904201-A464-4075-BE7F-149DA60AAE0B}" srcOrd="1" destOrd="0" presId="urn:microsoft.com/office/officeart/2005/8/layout/hierarchy3"/>
    <dgm:cxn modelId="{0E11FF39-1B66-4526-BE29-3F1CCCFFD863}" type="presOf" srcId="{6D40B65A-8918-4D62-94B6-804E4AA3D8A7}" destId="{E7369B46-A6EA-4E04-BED3-D8FA37F636E1}" srcOrd="0" destOrd="0" presId="urn:microsoft.com/office/officeart/2005/8/layout/hierarchy3"/>
    <dgm:cxn modelId="{03A51BB7-CB17-4602-A745-1F0870831724}" type="presOf" srcId="{7565EAAA-E404-47A1-9BE6-D080E273C7C4}" destId="{040D2BEF-510B-4110-A62B-48C2EA010E4F}" srcOrd="1" destOrd="0" presId="urn:microsoft.com/office/officeart/2005/8/layout/hierarchy3"/>
    <dgm:cxn modelId="{B05D1A77-9A15-4F30-912C-8D1A6921B6A0}" srcId="{7565EAAA-E404-47A1-9BE6-D080E273C7C4}" destId="{52097826-E91A-475C-BD4A-B14BB5A5B3EE}" srcOrd="2" destOrd="0" parTransId="{BCE75343-443A-42EF-A5AE-D635F9833FA1}" sibTransId="{BB926AEE-D66E-429A-87B7-AFA75C61A7DA}"/>
    <dgm:cxn modelId="{6BAC35A1-DCC1-4A3D-80A8-01E47C330DDD}" type="presOf" srcId="{E0BE7222-864F-49F5-BBDA-33B8BBF2A5D4}" destId="{8B0F9F5B-9EB0-4EF3-B80C-7A7C3AA09CFD}" srcOrd="0" destOrd="0" presId="urn:microsoft.com/office/officeart/2005/8/layout/hierarchy3"/>
    <dgm:cxn modelId="{14243205-053C-4F8B-80E5-1F8F89DB3A2F}" type="presOf" srcId="{081D754E-B8FF-441E-B521-D31C0074A309}" destId="{4067E4B3-2670-4C2A-8107-D276AC37DEAC}" srcOrd="0" destOrd="0" presId="urn:microsoft.com/office/officeart/2005/8/layout/hierarchy3"/>
    <dgm:cxn modelId="{6FF1BD79-155B-4F5E-8B02-9ABFC00BC965}" type="presOf" srcId="{621C1556-70D4-4A9E-BCC8-F73F2A555AC6}" destId="{EE50AB7B-7CAB-46F1-8068-214238929654}" srcOrd="0" destOrd="0" presId="urn:microsoft.com/office/officeart/2005/8/layout/hierarchy3"/>
    <dgm:cxn modelId="{E6ACB1F7-20B5-43C5-A6EF-6612CD965FA1}" type="presOf" srcId="{DA9F1016-E4C5-437C-8CBA-2A8C6F978159}" destId="{A0A7C369-5082-445D-8475-B179FA6C6D5C}" srcOrd="0" destOrd="0" presId="urn:microsoft.com/office/officeart/2005/8/layout/hierarchy3"/>
    <dgm:cxn modelId="{1EB3748E-B7EB-449F-8728-79F5959F794E}" srcId="{387C40C4-7CA5-4C43-A800-C2F11C85FADD}" destId="{74AC608D-1AA6-417F-A09B-3C9661CBEDE8}" srcOrd="2" destOrd="0" parTransId="{6D40B65A-8918-4D62-94B6-804E4AA3D8A7}" sibTransId="{6A01632F-762D-4087-A2AB-D0B2A2E393DC}"/>
    <dgm:cxn modelId="{BF6D9096-EA79-4C97-8FC3-B778F625D7BF}" type="presOf" srcId="{7D5CB581-A15C-4B2F-908B-8A4B5B71A2F4}" destId="{C91D6AF1-EC00-456F-96F7-BE1148A27D98}" srcOrd="0" destOrd="0" presId="urn:microsoft.com/office/officeart/2005/8/layout/hierarchy3"/>
    <dgm:cxn modelId="{9A51AEEE-B191-40FE-A89C-4A155966EC45}" type="presOf" srcId="{2397EE5F-1BAA-4426-A78B-54C1B96E3BCF}" destId="{F3EED798-38A0-4094-B02E-E2A7CA42D414}" srcOrd="0" destOrd="0" presId="urn:microsoft.com/office/officeart/2005/8/layout/hierarchy3"/>
    <dgm:cxn modelId="{DBB08D94-5641-4360-85A1-DCF0BE243BF6}" type="presOf" srcId="{2A127892-21A5-40AC-BAC6-1343E1B3ADF0}" destId="{0BD9FE02-2369-485D-93BE-35D059923ECC}" srcOrd="0" destOrd="0" presId="urn:microsoft.com/office/officeart/2005/8/layout/hierarchy3"/>
    <dgm:cxn modelId="{A4B19246-2E6B-43DA-8C18-427FFD51ACE2}" srcId="{9DCDEF33-32EB-457C-A287-0D1C4FCF1BC7}" destId="{387C40C4-7CA5-4C43-A800-C2F11C85FADD}" srcOrd="2" destOrd="0" parTransId="{8F64F24B-EEEC-40F0-9E0B-71F7CB9D0E4F}" sibTransId="{176FBA74-8CFA-4312-AD1A-E9D15E17D4D2}"/>
    <dgm:cxn modelId="{BA917653-9528-46B3-A65D-D9491FD9FA46}" type="presParOf" srcId="{8AFCFAC6-4F7A-4D69-A35F-97BE00A67C57}" destId="{87A27273-ED75-4BAB-B4C5-DFFEC02C51F7}" srcOrd="0" destOrd="0" presId="urn:microsoft.com/office/officeart/2005/8/layout/hierarchy3"/>
    <dgm:cxn modelId="{103D88B7-88F2-46E1-819F-16F196B4FDF6}" type="presParOf" srcId="{87A27273-ED75-4BAB-B4C5-DFFEC02C51F7}" destId="{70A1179F-4C1A-4035-B64E-89891B2326F0}" srcOrd="0" destOrd="0" presId="urn:microsoft.com/office/officeart/2005/8/layout/hierarchy3"/>
    <dgm:cxn modelId="{3098E1EB-BCAE-4DFF-BD73-BD8108736EA7}" type="presParOf" srcId="{70A1179F-4C1A-4035-B64E-89891B2326F0}" destId="{E98E3A83-63B0-4818-8247-1524AB773634}" srcOrd="0" destOrd="0" presId="urn:microsoft.com/office/officeart/2005/8/layout/hierarchy3"/>
    <dgm:cxn modelId="{4E3949CA-DBE9-46DD-ACE2-7F21EB1FF165}" type="presParOf" srcId="{70A1179F-4C1A-4035-B64E-89891B2326F0}" destId="{040D2BEF-510B-4110-A62B-48C2EA010E4F}" srcOrd="1" destOrd="0" presId="urn:microsoft.com/office/officeart/2005/8/layout/hierarchy3"/>
    <dgm:cxn modelId="{8F1E8CBE-2355-4621-81C3-5C3F8439AE2D}" type="presParOf" srcId="{87A27273-ED75-4BAB-B4C5-DFFEC02C51F7}" destId="{BA49FD38-8073-4178-B8B9-C6C564993E9C}" srcOrd="1" destOrd="0" presId="urn:microsoft.com/office/officeart/2005/8/layout/hierarchy3"/>
    <dgm:cxn modelId="{170A3A2E-6CC5-47F5-AEE5-48958EF06383}" type="presParOf" srcId="{BA49FD38-8073-4178-B8B9-C6C564993E9C}" destId="{58060D3A-F667-46F5-8679-9BF72CCF077B}" srcOrd="0" destOrd="0" presId="urn:microsoft.com/office/officeart/2005/8/layout/hierarchy3"/>
    <dgm:cxn modelId="{2CF28EE3-1039-4D43-A2DE-45D0A79B9F31}" type="presParOf" srcId="{BA49FD38-8073-4178-B8B9-C6C564993E9C}" destId="{C0281852-9DD0-4553-97BA-090921F96694}" srcOrd="1" destOrd="0" presId="urn:microsoft.com/office/officeart/2005/8/layout/hierarchy3"/>
    <dgm:cxn modelId="{FEF8848D-0545-4072-A601-F78414D424CE}" type="presParOf" srcId="{BA49FD38-8073-4178-B8B9-C6C564993E9C}" destId="{DA9506F3-A6D3-4080-9887-E267D69AEC69}" srcOrd="2" destOrd="0" presId="urn:microsoft.com/office/officeart/2005/8/layout/hierarchy3"/>
    <dgm:cxn modelId="{D2B7C11B-3AFA-4269-8666-3E07E80E323C}" type="presParOf" srcId="{BA49FD38-8073-4178-B8B9-C6C564993E9C}" destId="{B1B54CCA-F712-4683-B44F-D116704766C3}" srcOrd="3" destOrd="0" presId="urn:microsoft.com/office/officeart/2005/8/layout/hierarchy3"/>
    <dgm:cxn modelId="{F1ACD0C3-7992-4181-B0EE-D42FE912A2B6}" type="presParOf" srcId="{BA49FD38-8073-4178-B8B9-C6C564993E9C}" destId="{E5D2C90F-28A6-4961-B9B5-325130D570C6}" srcOrd="4" destOrd="0" presId="urn:microsoft.com/office/officeart/2005/8/layout/hierarchy3"/>
    <dgm:cxn modelId="{A1BFBE28-FE58-43A8-AD62-6F2422C09511}" type="presParOf" srcId="{BA49FD38-8073-4178-B8B9-C6C564993E9C}" destId="{C4E714FB-EF71-4D44-966B-6C372657EE56}" srcOrd="5" destOrd="0" presId="urn:microsoft.com/office/officeart/2005/8/layout/hierarchy3"/>
    <dgm:cxn modelId="{19D6355F-7C6D-40B5-8B32-3B2F051FF1FF}" type="presParOf" srcId="{8AFCFAC6-4F7A-4D69-A35F-97BE00A67C57}" destId="{2EDF4192-E095-45FF-91ED-A9C1F120BE6E}" srcOrd="1" destOrd="0" presId="urn:microsoft.com/office/officeart/2005/8/layout/hierarchy3"/>
    <dgm:cxn modelId="{E145EE19-C348-400E-856C-6243019452C7}" type="presParOf" srcId="{2EDF4192-E095-45FF-91ED-A9C1F120BE6E}" destId="{4B80B22F-B1C6-46D9-AF44-4E57435AFC70}" srcOrd="0" destOrd="0" presId="urn:microsoft.com/office/officeart/2005/8/layout/hierarchy3"/>
    <dgm:cxn modelId="{E9826DB9-AD76-438E-BC23-AD37152DCF45}" type="presParOf" srcId="{4B80B22F-B1C6-46D9-AF44-4E57435AFC70}" destId="{EE50AB7B-7CAB-46F1-8068-214238929654}" srcOrd="0" destOrd="0" presId="urn:microsoft.com/office/officeart/2005/8/layout/hierarchy3"/>
    <dgm:cxn modelId="{C3AF7DC4-B8F4-4A4F-90DD-83A61CC015A4}" type="presParOf" srcId="{4B80B22F-B1C6-46D9-AF44-4E57435AFC70}" destId="{75DFCF50-DEDD-4433-AE28-C3AEDED57811}" srcOrd="1" destOrd="0" presId="urn:microsoft.com/office/officeart/2005/8/layout/hierarchy3"/>
    <dgm:cxn modelId="{DB65E5C5-3D41-4899-A8DA-3FFEFB86B26C}" type="presParOf" srcId="{2EDF4192-E095-45FF-91ED-A9C1F120BE6E}" destId="{6B091768-7046-4E22-8CAA-2F993F155497}" srcOrd="1" destOrd="0" presId="urn:microsoft.com/office/officeart/2005/8/layout/hierarchy3"/>
    <dgm:cxn modelId="{C43641A7-A5B6-4925-A764-DB304955A439}" type="presParOf" srcId="{6B091768-7046-4E22-8CAA-2F993F155497}" destId="{3B83F1AD-9997-4DD5-B534-A250FC5D4F3B}" srcOrd="0" destOrd="0" presId="urn:microsoft.com/office/officeart/2005/8/layout/hierarchy3"/>
    <dgm:cxn modelId="{51C9C34F-9EB2-4370-9508-A81E19626C9E}" type="presParOf" srcId="{6B091768-7046-4E22-8CAA-2F993F155497}" destId="{8B0F9F5B-9EB0-4EF3-B80C-7A7C3AA09CFD}" srcOrd="1" destOrd="0" presId="urn:microsoft.com/office/officeart/2005/8/layout/hierarchy3"/>
    <dgm:cxn modelId="{79B88CF9-2485-4FBB-A614-EE53292C915B}" type="presParOf" srcId="{6B091768-7046-4E22-8CAA-2F993F155497}" destId="{0BD9FE02-2369-485D-93BE-35D059923ECC}" srcOrd="2" destOrd="0" presId="urn:microsoft.com/office/officeart/2005/8/layout/hierarchy3"/>
    <dgm:cxn modelId="{3DBFF3EA-28BC-4CCA-AF03-7D3FE7ECDCE8}" type="presParOf" srcId="{6B091768-7046-4E22-8CAA-2F993F155497}" destId="{F8538499-42E3-4331-ABF9-333F868A35B1}" srcOrd="3" destOrd="0" presId="urn:microsoft.com/office/officeart/2005/8/layout/hierarchy3"/>
    <dgm:cxn modelId="{01C78F4F-7867-4B98-9464-7D43871C2A22}" type="presParOf" srcId="{6B091768-7046-4E22-8CAA-2F993F155497}" destId="{C91D6AF1-EC00-456F-96F7-BE1148A27D98}" srcOrd="4" destOrd="0" presId="urn:microsoft.com/office/officeart/2005/8/layout/hierarchy3"/>
    <dgm:cxn modelId="{68F09004-A293-45F1-AEFE-078ED4A3289A}" type="presParOf" srcId="{6B091768-7046-4E22-8CAA-2F993F155497}" destId="{A0A7C369-5082-445D-8475-B179FA6C6D5C}" srcOrd="5" destOrd="0" presId="urn:microsoft.com/office/officeart/2005/8/layout/hierarchy3"/>
    <dgm:cxn modelId="{B5BF9B0B-68E9-448A-8247-50A756057C00}" type="presParOf" srcId="{8AFCFAC6-4F7A-4D69-A35F-97BE00A67C57}" destId="{7C6EE8FA-3104-49A7-9964-C2D467C73E66}" srcOrd="2" destOrd="0" presId="urn:microsoft.com/office/officeart/2005/8/layout/hierarchy3"/>
    <dgm:cxn modelId="{FF29B93C-2C48-4F94-A322-D74660683904}" type="presParOf" srcId="{7C6EE8FA-3104-49A7-9964-C2D467C73E66}" destId="{A12A5B47-46D8-46DC-A3C5-42558433F1B6}" srcOrd="0" destOrd="0" presId="urn:microsoft.com/office/officeart/2005/8/layout/hierarchy3"/>
    <dgm:cxn modelId="{883B70B4-DBBF-4100-B319-50F81414E260}" type="presParOf" srcId="{A12A5B47-46D8-46DC-A3C5-42558433F1B6}" destId="{61234A53-6ED8-4A1D-B628-D51536282A45}" srcOrd="0" destOrd="0" presId="urn:microsoft.com/office/officeart/2005/8/layout/hierarchy3"/>
    <dgm:cxn modelId="{A1DCE5AA-4E6A-4ED4-8DCF-5CACC5547F5F}" type="presParOf" srcId="{A12A5B47-46D8-46DC-A3C5-42558433F1B6}" destId="{C7904201-A464-4075-BE7F-149DA60AAE0B}" srcOrd="1" destOrd="0" presId="urn:microsoft.com/office/officeart/2005/8/layout/hierarchy3"/>
    <dgm:cxn modelId="{18FF28D3-3163-4EBA-AD40-E25F06177BDF}" type="presParOf" srcId="{7C6EE8FA-3104-49A7-9964-C2D467C73E66}" destId="{CA200FEB-169C-477C-9593-5D2C50AB3D66}" srcOrd="1" destOrd="0" presId="urn:microsoft.com/office/officeart/2005/8/layout/hierarchy3"/>
    <dgm:cxn modelId="{57942035-95BE-4FEA-9F92-4CA1F465C372}" type="presParOf" srcId="{CA200FEB-169C-477C-9593-5D2C50AB3D66}" destId="{A2957ACD-E4EE-4B8C-B549-891F33F4313B}" srcOrd="0" destOrd="0" presId="urn:microsoft.com/office/officeart/2005/8/layout/hierarchy3"/>
    <dgm:cxn modelId="{0227158F-3348-4B0E-9BF7-374E724FCEB4}" type="presParOf" srcId="{CA200FEB-169C-477C-9593-5D2C50AB3D66}" destId="{FA1AA142-2C6C-4307-9972-BD8E58B1807E}" srcOrd="1" destOrd="0" presId="urn:microsoft.com/office/officeart/2005/8/layout/hierarchy3"/>
    <dgm:cxn modelId="{304B69A4-BD1A-46E3-A23C-9CD892D518E9}" type="presParOf" srcId="{CA200FEB-169C-477C-9593-5D2C50AB3D66}" destId="{F3EED798-38A0-4094-B02E-E2A7CA42D414}" srcOrd="2" destOrd="0" presId="urn:microsoft.com/office/officeart/2005/8/layout/hierarchy3"/>
    <dgm:cxn modelId="{15C9D0A7-8390-4B63-92EB-CF5B5623D9EE}" type="presParOf" srcId="{CA200FEB-169C-477C-9593-5D2C50AB3D66}" destId="{4067E4B3-2670-4C2A-8107-D276AC37DEAC}" srcOrd="3" destOrd="0" presId="urn:microsoft.com/office/officeart/2005/8/layout/hierarchy3"/>
    <dgm:cxn modelId="{0AFE407F-A204-4C7B-9281-B25E229545E9}" type="presParOf" srcId="{CA200FEB-169C-477C-9593-5D2C50AB3D66}" destId="{E7369B46-A6EA-4E04-BED3-D8FA37F636E1}" srcOrd="4" destOrd="0" presId="urn:microsoft.com/office/officeart/2005/8/layout/hierarchy3"/>
    <dgm:cxn modelId="{E253E094-52D1-41F4-AF33-4D4C3A2EF343}" type="presParOf" srcId="{CA200FEB-169C-477C-9593-5D2C50AB3D66}" destId="{59376B1D-CF4F-4EF7-8061-DA1D6D38B71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8B2366-85A9-4EDD-B4D4-5033D72CD47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FB8B16F8-93F7-4B6E-A056-EFB333F660E7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ansteckend</a:t>
          </a:r>
          <a:endParaRPr lang="cs-CZ" sz="2000" b="1" dirty="0">
            <a:solidFill>
              <a:schemeClr val="tx1"/>
            </a:solidFill>
          </a:endParaRPr>
        </a:p>
      </dgm:t>
    </dgm:pt>
    <dgm:pt modelId="{C2F60C9F-12CC-48EC-B374-93F664B93B16}" type="parTrans" cxnId="{5C9280CA-20F3-48EF-80D3-C4A59DB1E6D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C526A8EC-318E-4EB8-82D2-C7CBFACE9CB2}" type="sibTrans" cxnId="{5C9280CA-20F3-48EF-80D3-C4A59DB1E6D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FF3C6F1-DC48-4964-81CE-8F7749466590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Kopf</a:t>
          </a:r>
          <a:r>
            <a:rPr lang="cs-CZ" sz="2000" b="1" dirty="0" smtClean="0">
              <a:solidFill>
                <a:schemeClr val="tx1"/>
              </a:solidFill>
            </a:rPr>
            <a:t>-</a:t>
          </a:r>
          <a:r>
            <a:rPr lang="de-DE" sz="2000" b="1" dirty="0" smtClean="0">
              <a:solidFill>
                <a:schemeClr val="tx1"/>
              </a:solidFill>
            </a:rPr>
            <a:t>schmerzen</a:t>
          </a:r>
          <a:endParaRPr lang="cs-CZ" sz="2000" b="1" dirty="0">
            <a:solidFill>
              <a:schemeClr val="tx1"/>
            </a:solidFill>
          </a:endParaRPr>
        </a:p>
      </dgm:t>
    </dgm:pt>
    <dgm:pt modelId="{59C96F94-8A6D-4D34-93AA-24259A273663}" type="parTrans" cxnId="{4887D877-7D09-4F36-8762-96730BF38F8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65AC5609-2454-4B9B-903B-81D11F5FF980}" type="sibTrans" cxnId="{4887D877-7D09-4F36-8762-96730BF38F8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B7E4906-65DB-439B-891C-B6EBCBAD1CBD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Fieber</a:t>
          </a:r>
          <a:endParaRPr lang="cs-CZ" sz="2000" b="1" dirty="0">
            <a:solidFill>
              <a:schemeClr val="tx1"/>
            </a:solidFill>
          </a:endParaRPr>
        </a:p>
      </dgm:t>
    </dgm:pt>
    <dgm:pt modelId="{DAAC7AC0-5BA4-4CE6-B7CA-124B3B75E871}" type="parTrans" cxnId="{FD300B6A-BA21-49B7-A02E-CDC53F18847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1BF0C3C4-991C-4456-9B33-CCCEC5055A90}" type="sibTrans" cxnId="{FD300B6A-BA21-49B7-A02E-CDC53F18847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FEB11E6-195D-4FDC-8145-FEEAB6B9C2A9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Schnupfen</a:t>
          </a:r>
          <a:endParaRPr lang="cs-CZ" sz="2000" b="1" dirty="0">
            <a:solidFill>
              <a:schemeClr val="tx1"/>
            </a:solidFill>
          </a:endParaRPr>
        </a:p>
      </dgm:t>
    </dgm:pt>
    <dgm:pt modelId="{E103B334-1179-4FEE-9735-BA2C5F2C6ABF}" type="sibTrans" cxnId="{57A75280-8E14-4009-881C-D95BE5D596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14A6E69-969C-48B2-951D-EF6667D2CC7C}" type="parTrans" cxnId="{57A75280-8E14-4009-881C-D95BE5D596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927B3A03-CB2D-4968-BDB3-71F883AF49E7}">
      <dgm:prSet phldrT="[Text]" custT="1"/>
      <dgm:spPr/>
      <dgm:t>
        <a:bodyPr/>
        <a:lstStyle/>
        <a:p>
          <a:r>
            <a:rPr lang="de-DE" sz="2000" b="1" noProof="0" dirty="0" smtClean="0">
              <a:solidFill>
                <a:schemeClr val="tx1"/>
              </a:solidFill>
            </a:rPr>
            <a:t>Anschwellung der Nackenlymph-knoten</a:t>
          </a:r>
          <a:endParaRPr lang="de-DE" sz="2000" b="1" noProof="0" dirty="0">
            <a:solidFill>
              <a:schemeClr val="tx1"/>
            </a:solidFill>
          </a:endParaRPr>
        </a:p>
      </dgm:t>
    </dgm:pt>
    <dgm:pt modelId="{693B90CC-878A-4EBD-8E97-11771E43FB1E}" type="sibTrans" cxnId="{E982ED88-C722-4371-B1A4-8393093F0B2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A5CD0E8-FC15-4794-B712-2C8FD2EDAE38}" type="parTrans" cxnId="{E982ED88-C722-4371-B1A4-8393093F0B2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2587F17-4B2D-444C-88E6-883E5AAC2E1B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rötlicher Hautausschlag </a:t>
          </a:r>
          <a:endParaRPr lang="cs-CZ" sz="2000" b="1" dirty="0">
            <a:solidFill>
              <a:schemeClr val="tx1"/>
            </a:solidFill>
          </a:endParaRPr>
        </a:p>
      </dgm:t>
    </dgm:pt>
    <dgm:pt modelId="{CBE36300-8893-4626-A4FE-396E83B9DDD8}" type="parTrans" cxnId="{5A49B629-E08B-403C-8AB9-5DBF65282697}">
      <dgm:prSet/>
      <dgm:spPr/>
      <dgm:t>
        <a:bodyPr/>
        <a:lstStyle/>
        <a:p>
          <a:endParaRPr lang="cs-CZ" sz="2000" b="1"/>
        </a:p>
      </dgm:t>
    </dgm:pt>
    <dgm:pt modelId="{38184010-AC3D-492B-96C7-2B948122887E}" type="sibTrans" cxnId="{5A49B629-E08B-403C-8AB9-5DBF65282697}">
      <dgm:prSet/>
      <dgm:spPr/>
      <dgm:t>
        <a:bodyPr/>
        <a:lstStyle/>
        <a:p>
          <a:endParaRPr lang="cs-CZ" sz="2000" b="1"/>
        </a:p>
      </dgm:t>
    </dgm:pt>
    <dgm:pt modelId="{650486C2-6AF5-4BA5-A513-E8A68FD7E414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gefährlich in der Schwangerschaft</a:t>
          </a:r>
          <a:endParaRPr lang="cs-CZ" sz="2000" b="1" dirty="0">
            <a:solidFill>
              <a:schemeClr val="tx1"/>
            </a:solidFill>
          </a:endParaRPr>
        </a:p>
      </dgm:t>
    </dgm:pt>
    <dgm:pt modelId="{F26E7528-62DA-41D2-9917-05E2EB9A8FA2}" type="parTrans" cxnId="{6B7687B8-FE66-482A-A45A-3BC9C2BAC425}">
      <dgm:prSet/>
      <dgm:spPr/>
      <dgm:t>
        <a:bodyPr/>
        <a:lstStyle/>
        <a:p>
          <a:endParaRPr lang="cs-CZ"/>
        </a:p>
      </dgm:t>
    </dgm:pt>
    <dgm:pt modelId="{787EEA34-49CD-4382-BECA-9C29C12C459E}" type="sibTrans" cxnId="{6B7687B8-FE66-482A-A45A-3BC9C2BAC425}">
      <dgm:prSet/>
      <dgm:spPr/>
      <dgm:t>
        <a:bodyPr/>
        <a:lstStyle/>
        <a:p>
          <a:endParaRPr lang="cs-CZ"/>
        </a:p>
      </dgm:t>
    </dgm:pt>
    <dgm:pt modelId="{07ECAF43-3E45-43B1-B808-0B04C2F8CF3C}">
      <dgm:prSet/>
      <dgm:spPr/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….</a:t>
          </a:r>
          <a:endParaRPr lang="cs-CZ" dirty="0">
            <a:solidFill>
              <a:schemeClr val="tx1"/>
            </a:solidFill>
          </a:endParaRPr>
        </a:p>
      </dgm:t>
    </dgm:pt>
    <dgm:pt modelId="{E42634D0-CE9E-4704-8902-DBB5903B480B}" type="parTrans" cxnId="{80D05D8F-FB6B-4D44-A00B-2F2FF5E52B78}">
      <dgm:prSet/>
      <dgm:spPr/>
      <dgm:t>
        <a:bodyPr/>
        <a:lstStyle/>
        <a:p>
          <a:endParaRPr lang="cs-CZ"/>
        </a:p>
      </dgm:t>
    </dgm:pt>
    <dgm:pt modelId="{081BD62F-9D89-4142-BAF1-2FEDB9B4ECB2}" type="sibTrans" cxnId="{80D05D8F-FB6B-4D44-A00B-2F2FF5E52B78}">
      <dgm:prSet/>
      <dgm:spPr/>
      <dgm:t>
        <a:bodyPr/>
        <a:lstStyle/>
        <a:p>
          <a:endParaRPr lang="cs-CZ"/>
        </a:p>
      </dgm:t>
    </dgm:pt>
    <dgm:pt modelId="{6747BE8A-B751-4C30-8529-5A501E8119F4}" type="pres">
      <dgm:prSet presAssocID="{8D8B2366-85A9-4EDD-B4D4-5033D72CD47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F9583B5-DB8E-4A39-8FCE-05A959DBCF3A}" type="pres">
      <dgm:prSet presAssocID="{FB8B16F8-93F7-4B6E-A056-EFB333F660E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11AF918-1D23-458A-BB33-A89D53D8206F}" type="pres">
      <dgm:prSet presAssocID="{C526A8EC-318E-4EB8-82D2-C7CBFACE9CB2}" presName="sibTrans" presStyleCnt="0"/>
      <dgm:spPr/>
    </dgm:pt>
    <dgm:pt modelId="{1C1AC062-6107-4907-B672-126AD1BA1625}" type="pres">
      <dgm:prSet presAssocID="{EFF3C6F1-DC48-4964-81CE-8F7749466590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1FA46D-BE81-486D-8FD5-2F36D5432A54}" type="pres">
      <dgm:prSet presAssocID="{65AC5609-2454-4B9B-903B-81D11F5FF980}" presName="sibTrans" presStyleCnt="0"/>
      <dgm:spPr/>
    </dgm:pt>
    <dgm:pt modelId="{47B22BA3-73C9-4F67-9425-4B5A4F05FDBF}" type="pres">
      <dgm:prSet presAssocID="{8B7E4906-65DB-439B-891C-B6EBCBAD1CBD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FE1F45-3DBD-49E4-AC79-DB274384BC05}" type="pres">
      <dgm:prSet presAssocID="{1BF0C3C4-991C-4456-9B33-CCCEC5055A90}" presName="sibTrans" presStyleCnt="0"/>
      <dgm:spPr/>
    </dgm:pt>
    <dgm:pt modelId="{C78AD0B8-C37A-4EAF-ABFE-4ABFDAF61DE1}" type="pres">
      <dgm:prSet presAssocID="{2FEB11E6-195D-4FDC-8145-FEEAB6B9C2A9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77A5AB-4134-4CE2-9D10-AEE118109118}" type="pres">
      <dgm:prSet presAssocID="{E103B334-1179-4FEE-9735-BA2C5F2C6ABF}" presName="sibTrans" presStyleCnt="0"/>
      <dgm:spPr/>
    </dgm:pt>
    <dgm:pt modelId="{3BC78439-EDCF-4AC7-940C-DB84BCA891A6}" type="pres">
      <dgm:prSet presAssocID="{927B3A03-CB2D-4968-BDB3-71F883AF49E7}" presName="node" presStyleLbl="node1" presStyleIdx="4" presStyleCnt="8" custScaleX="12769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1435591-5034-43CC-9241-83618BEE7002}" type="pres">
      <dgm:prSet presAssocID="{693B90CC-878A-4EBD-8E97-11771E43FB1E}" presName="sibTrans" presStyleCnt="0"/>
      <dgm:spPr/>
    </dgm:pt>
    <dgm:pt modelId="{FD4CED7C-C92B-4650-9009-00112C10EC4B}" type="pres">
      <dgm:prSet presAssocID="{D2587F17-4B2D-444C-88E6-883E5AAC2E1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2632B76-E9E9-41E7-9F97-2FC74223B999}" type="pres">
      <dgm:prSet presAssocID="{38184010-AC3D-492B-96C7-2B948122887E}" presName="sibTrans" presStyleCnt="0"/>
      <dgm:spPr/>
    </dgm:pt>
    <dgm:pt modelId="{FD2F625F-8DF4-490E-98EE-CB25F09C0F51}" type="pres">
      <dgm:prSet presAssocID="{650486C2-6AF5-4BA5-A513-E8A68FD7E414}" presName="node" presStyleLbl="node1" presStyleIdx="6" presStyleCnt="8" custScaleX="12435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CEE89D3-16C3-4AC9-8F06-B6F7F8F45389}" type="pres">
      <dgm:prSet presAssocID="{787EEA34-49CD-4382-BECA-9C29C12C459E}" presName="sibTrans" presStyleCnt="0"/>
      <dgm:spPr/>
    </dgm:pt>
    <dgm:pt modelId="{95C85147-64AF-4E71-A20D-B25023476F36}" type="pres">
      <dgm:prSet presAssocID="{07ECAF43-3E45-43B1-B808-0B04C2F8CF3C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1DCDDA3-147C-4BD7-BF87-87F989987027}" type="presOf" srcId="{650486C2-6AF5-4BA5-A513-E8A68FD7E414}" destId="{FD2F625F-8DF4-490E-98EE-CB25F09C0F51}" srcOrd="0" destOrd="0" presId="urn:microsoft.com/office/officeart/2005/8/layout/default"/>
    <dgm:cxn modelId="{6B7687B8-FE66-482A-A45A-3BC9C2BAC425}" srcId="{8D8B2366-85A9-4EDD-B4D4-5033D72CD475}" destId="{650486C2-6AF5-4BA5-A513-E8A68FD7E414}" srcOrd="6" destOrd="0" parTransId="{F26E7528-62DA-41D2-9917-05E2EB9A8FA2}" sibTransId="{787EEA34-49CD-4382-BECA-9C29C12C459E}"/>
    <dgm:cxn modelId="{F407E265-3774-477E-82B8-53714D17C222}" type="presOf" srcId="{FB8B16F8-93F7-4B6E-A056-EFB333F660E7}" destId="{7F9583B5-DB8E-4A39-8FCE-05A959DBCF3A}" srcOrd="0" destOrd="0" presId="urn:microsoft.com/office/officeart/2005/8/layout/default"/>
    <dgm:cxn modelId="{377F477D-F8F6-49B5-8C2C-3A9BA14C561A}" type="presOf" srcId="{D2587F17-4B2D-444C-88E6-883E5AAC2E1B}" destId="{FD4CED7C-C92B-4650-9009-00112C10EC4B}" srcOrd="0" destOrd="0" presId="urn:microsoft.com/office/officeart/2005/8/layout/default"/>
    <dgm:cxn modelId="{5C9280CA-20F3-48EF-80D3-C4A59DB1E6D5}" srcId="{8D8B2366-85A9-4EDD-B4D4-5033D72CD475}" destId="{FB8B16F8-93F7-4B6E-A056-EFB333F660E7}" srcOrd="0" destOrd="0" parTransId="{C2F60C9F-12CC-48EC-B374-93F664B93B16}" sibTransId="{C526A8EC-318E-4EB8-82D2-C7CBFACE9CB2}"/>
    <dgm:cxn modelId="{AFB30AF1-A234-4E69-8BAB-C78B2BED4E39}" type="presOf" srcId="{8B7E4906-65DB-439B-891C-B6EBCBAD1CBD}" destId="{47B22BA3-73C9-4F67-9425-4B5A4F05FDBF}" srcOrd="0" destOrd="0" presId="urn:microsoft.com/office/officeart/2005/8/layout/default"/>
    <dgm:cxn modelId="{FD300B6A-BA21-49B7-A02E-CDC53F188475}" srcId="{8D8B2366-85A9-4EDD-B4D4-5033D72CD475}" destId="{8B7E4906-65DB-439B-891C-B6EBCBAD1CBD}" srcOrd="2" destOrd="0" parTransId="{DAAC7AC0-5BA4-4CE6-B7CA-124B3B75E871}" sibTransId="{1BF0C3C4-991C-4456-9B33-CCCEC5055A90}"/>
    <dgm:cxn modelId="{57A75280-8E14-4009-881C-D95BE5D5968E}" srcId="{8D8B2366-85A9-4EDD-B4D4-5033D72CD475}" destId="{2FEB11E6-195D-4FDC-8145-FEEAB6B9C2A9}" srcOrd="3" destOrd="0" parTransId="{214A6E69-969C-48B2-951D-EF6667D2CC7C}" sibTransId="{E103B334-1179-4FEE-9735-BA2C5F2C6ABF}"/>
    <dgm:cxn modelId="{A92857B8-3BD2-4866-BBA4-ECF40354056C}" type="presOf" srcId="{2FEB11E6-195D-4FDC-8145-FEEAB6B9C2A9}" destId="{C78AD0B8-C37A-4EAF-ABFE-4ABFDAF61DE1}" srcOrd="0" destOrd="0" presId="urn:microsoft.com/office/officeart/2005/8/layout/default"/>
    <dgm:cxn modelId="{0E088AF9-C3A4-40DE-BB15-439801E478C0}" type="presOf" srcId="{07ECAF43-3E45-43B1-B808-0B04C2F8CF3C}" destId="{95C85147-64AF-4E71-A20D-B25023476F36}" srcOrd="0" destOrd="0" presId="urn:microsoft.com/office/officeart/2005/8/layout/default"/>
    <dgm:cxn modelId="{5A49B629-E08B-403C-8AB9-5DBF65282697}" srcId="{8D8B2366-85A9-4EDD-B4D4-5033D72CD475}" destId="{D2587F17-4B2D-444C-88E6-883E5AAC2E1B}" srcOrd="5" destOrd="0" parTransId="{CBE36300-8893-4626-A4FE-396E83B9DDD8}" sibTransId="{38184010-AC3D-492B-96C7-2B948122887E}"/>
    <dgm:cxn modelId="{80D05D8F-FB6B-4D44-A00B-2F2FF5E52B78}" srcId="{8D8B2366-85A9-4EDD-B4D4-5033D72CD475}" destId="{07ECAF43-3E45-43B1-B808-0B04C2F8CF3C}" srcOrd="7" destOrd="0" parTransId="{E42634D0-CE9E-4704-8902-DBB5903B480B}" sibTransId="{081BD62F-9D89-4142-BAF1-2FEDB9B4ECB2}"/>
    <dgm:cxn modelId="{E982ED88-C722-4371-B1A4-8393093F0B21}" srcId="{8D8B2366-85A9-4EDD-B4D4-5033D72CD475}" destId="{927B3A03-CB2D-4968-BDB3-71F883AF49E7}" srcOrd="4" destOrd="0" parTransId="{2A5CD0E8-FC15-4794-B712-2C8FD2EDAE38}" sibTransId="{693B90CC-878A-4EBD-8E97-11771E43FB1E}"/>
    <dgm:cxn modelId="{4887D877-7D09-4F36-8762-96730BF38F8C}" srcId="{8D8B2366-85A9-4EDD-B4D4-5033D72CD475}" destId="{EFF3C6F1-DC48-4964-81CE-8F7749466590}" srcOrd="1" destOrd="0" parTransId="{59C96F94-8A6D-4D34-93AA-24259A273663}" sibTransId="{65AC5609-2454-4B9B-903B-81D11F5FF980}"/>
    <dgm:cxn modelId="{76163B99-340B-4DB1-AA29-ED6BE4AFF991}" type="presOf" srcId="{8D8B2366-85A9-4EDD-B4D4-5033D72CD475}" destId="{6747BE8A-B751-4C30-8529-5A501E8119F4}" srcOrd="0" destOrd="0" presId="urn:microsoft.com/office/officeart/2005/8/layout/default"/>
    <dgm:cxn modelId="{34A5DA3D-3B3F-423E-9D37-93B374C28CB6}" type="presOf" srcId="{EFF3C6F1-DC48-4964-81CE-8F7749466590}" destId="{1C1AC062-6107-4907-B672-126AD1BA1625}" srcOrd="0" destOrd="0" presId="urn:microsoft.com/office/officeart/2005/8/layout/default"/>
    <dgm:cxn modelId="{5B76C356-C176-4000-B962-684D1CFCCD8F}" type="presOf" srcId="{927B3A03-CB2D-4968-BDB3-71F883AF49E7}" destId="{3BC78439-EDCF-4AC7-940C-DB84BCA891A6}" srcOrd="0" destOrd="0" presId="urn:microsoft.com/office/officeart/2005/8/layout/default"/>
    <dgm:cxn modelId="{0D35C464-3000-45ED-B552-9CB4F611406F}" type="presParOf" srcId="{6747BE8A-B751-4C30-8529-5A501E8119F4}" destId="{7F9583B5-DB8E-4A39-8FCE-05A959DBCF3A}" srcOrd="0" destOrd="0" presId="urn:microsoft.com/office/officeart/2005/8/layout/default"/>
    <dgm:cxn modelId="{22F35345-06D4-44E1-B8A9-A1C9D0ACC4F8}" type="presParOf" srcId="{6747BE8A-B751-4C30-8529-5A501E8119F4}" destId="{C11AF918-1D23-458A-BB33-A89D53D8206F}" srcOrd="1" destOrd="0" presId="urn:microsoft.com/office/officeart/2005/8/layout/default"/>
    <dgm:cxn modelId="{96E8E85F-A44C-43FD-91A3-50748C37F7B3}" type="presParOf" srcId="{6747BE8A-B751-4C30-8529-5A501E8119F4}" destId="{1C1AC062-6107-4907-B672-126AD1BA1625}" srcOrd="2" destOrd="0" presId="urn:microsoft.com/office/officeart/2005/8/layout/default"/>
    <dgm:cxn modelId="{F6599F51-B603-4CCE-A4FF-A03A69E61F98}" type="presParOf" srcId="{6747BE8A-B751-4C30-8529-5A501E8119F4}" destId="{061FA46D-BE81-486D-8FD5-2F36D5432A54}" srcOrd="3" destOrd="0" presId="urn:microsoft.com/office/officeart/2005/8/layout/default"/>
    <dgm:cxn modelId="{E714BCA0-9E36-47F7-A8B2-73BB92E47ECA}" type="presParOf" srcId="{6747BE8A-B751-4C30-8529-5A501E8119F4}" destId="{47B22BA3-73C9-4F67-9425-4B5A4F05FDBF}" srcOrd="4" destOrd="0" presId="urn:microsoft.com/office/officeart/2005/8/layout/default"/>
    <dgm:cxn modelId="{A00F1F49-DE42-4370-9EE1-6B944DBBD7E7}" type="presParOf" srcId="{6747BE8A-B751-4C30-8529-5A501E8119F4}" destId="{6EFE1F45-3DBD-49E4-AC79-DB274384BC05}" srcOrd="5" destOrd="0" presId="urn:microsoft.com/office/officeart/2005/8/layout/default"/>
    <dgm:cxn modelId="{80B0783F-8884-4021-9DB0-EBD783F17E78}" type="presParOf" srcId="{6747BE8A-B751-4C30-8529-5A501E8119F4}" destId="{C78AD0B8-C37A-4EAF-ABFE-4ABFDAF61DE1}" srcOrd="6" destOrd="0" presId="urn:microsoft.com/office/officeart/2005/8/layout/default"/>
    <dgm:cxn modelId="{A45A29B8-A3F0-495B-A677-52231CB3D3C7}" type="presParOf" srcId="{6747BE8A-B751-4C30-8529-5A501E8119F4}" destId="{AB77A5AB-4134-4CE2-9D10-AEE118109118}" srcOrd="7" destOrd="0" presId="urn:microsoft.com/office/officeart/2005/8/layout/default"/>
    <dgm:cxn modelId="{47CD8451-F4A0-403D-939A-EFD8DFEC7F28}" type="presParOf" srcId="{6747BE8A-B751-4C30-8529-5A501E8119F4}" destId="{3BC78439-EDCF-4AC7-940C-DB84BCA891A6}" srcOrd="8" destOrd="0" presId="urn:microsoft.com/office/officeart/2005/8/layout/default"/>
    <dgm:cxn modelId="{086555D0-92F1-4094-A8BD-71B56306B726}" type="presParOf" srcId="{6747BE8A-B751-4C30-8529-5A501E8119F4}" destId="{B1435591-5034-43CC-9241-83618BEE7002}" srcOrd="9" destOrd="0" presId="urn:microsoft.com/office/officeart/2005/8/layout/default"/>
    <dgm:cxn modelId="{E05E3A63-18FC-4932-8D1A-5DD9B9B4E3BC}" type="presParOf" srcId="{6747BE8A-B751-4C30-8529-5A501E8119F4}" destId="{FD4CED7C-C92B-4650-9009-00112C10EC4B}" srcOrd="10" destOrd="0" presId="urn:microsoft.com/office/officeart/2005/8/layout/default"/>
    <dgm:cxn modelId="{B7217B81-A5E5-4EB2-AABE-6AA7AF6B418B}" type="presParOf" srcId="{6747BE8A-B751-4C30-8529-5A501E8119F4}" destId="{92632B76-E9E9-41E7-9F97-2FC74223B999}" srcOrd="11" destOrd="0" presId="urn:microsoft.com/office/officeart/2005/8/layout/default"/>
    <dgm:cxn modelId="{E707D3F5-C059-4E8A-A279-19DB84A18781}" type="presParOf" srcId="{6747BE8A-B751-4C30-8529-5A501E8119F4}" destId="{FD2F625F-8DF4-490E-98EE-CB25F09C0F51}" srcOrd="12" destOrd="0" presId="urn:microsoft.com/office/officeart/2005/8/layout/default"/>
    <dgm:cxn modelId="{F30CB500-94BC-4ECA-83D8-FB45E67E1163}" type="presParOf" srcId="{6747BE8A-B751-4C30-8529-5A501E8119F4}" destId="{BCEE89D3-16C3-4AC9-8F06-B6F7F8F45389}" srcOrd="13" destOrd="0" presId="urn:microsoft.com/office/officeart/2005/8/layout/default"/>
    <dgm:cxn modelId="{52AEFC8F-1EA1-40B1-9C47-471CB65B7824}" type="presParOf" srcId="{6747BE8A-B751-4C30-8529-5A501E8119F4}" destId="{95C85147-64AF-4E71-A20D-B25023476F36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2AB261-A347-4A25-910F-4CA5A0F8BED6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EF3E1C76-7F07-45FF-ACA8-EE14496A7BFE}">
      <dgm:prSet phldrT="[Text]" custT="1"/>
      <dgm:spPr/>
      <dgm:t>
        <a:bodyPr/>
        <a:lstStyle/>
        <a:p>
          <a:r>
            <a:rPr lang="de-DE" sz="2000" b="1" dirty="0" smtClean="0"/>
            <a:t>Fieber</a:t>
          </a:r>
          <a:endParaRPr lang="cs-CZ" sz="2000" b="1" dirty="0"/>
        </a:p>
      </dgm:t>
    </dgm:pt>
    <dgm:pt modelId="{B4260C8B-9BD5-427F-A764-1605D9EE65AF}" type="parTrans" cxnId="{570D7ABF-B9B1-411E-A4E1-D207D0E12014}">
      <dgm:prSet/>
      <dgm:spPr/>
      <dgm:t>
        <a:bodyPr/>
        <a:lstStyle/>
        <a:p>
          <a:endParaRPr lang="cs-CZ" sz="2000" b="1"/>
        </a:p>
      </dgm:t>
    </dgm:pt>
    <dgm:pt modelId="{8E2FA530-FF51-4456-B816-1C029CBBC696}" type="sibTrans" cxnId="{570D7ABF-B9B1-411E-A4E1-D207D0E12014}">
      <dgm:prSet/>
      <dgm:spPr/>
      <dgm:t>
        <a:bodyPr/>
        <a:lstStyle/>
        <a:p>
          <a:endParaRPr lang="cs-CZ" sz="2000" b="1"/>
        </a:p>
      </dgm:t>
    </dgm:pt>
    <dgm:pt modelId="{EB695254-E0FF-4BF9-BCDC-0FFBD78423AB}">
      <dgm:prSet phldrT="[Text]" custT="1"/>
      <dgm:spPr/>
      <dgm:t>
        <a:bodyPr/>
        <a:lstStyle/>
        <a:p>
          <a:r>
            <a:rPr lang="de-DE" sz="2000" b="1" dirty="0" smtClean="0"/>
            <a:t>wasserklare Bläschen</a:t>
          </a:r>
          <a:endParaRPr lang="cs-CZ" sz="2000" b="1" dirty="0"/>
        </a:p>
      </dgm:t>
    </dgm:pt>
    <dgm:pt modelId="{EEB3EE12-6A22-4E06-8EAE-E5EEDA4E2D0B}" type="parTrans" cxnId="{57E04C99-6757-48B4-ABC6-F636F4D77FC2}">
      <dgm:prSet/>
      <dgm:spPr/>
      <dgm:t>
        <a:bodyPr/>
        <a:lstStyle/>
        <a:p>
          <a:endParaRPr lang="cs-CZ" sz="2000" b="1"/>
        </a:p>
      </dgm:t>
    </dgm:pt>
    <dgm:pt modelId="{4E26C0F5-EDC0-42F7-B6CE-2E1627A01460}" type="sibTrans" cxnId="{57E04C99-6757-48B4-ABC6-F636F4D77FC2}">
      <dgm:prSet/>
      <dgm:spPr/>
      <dgm:t>
        <a:bodyPr/>
        <a:lstStyle/>
        <a:p>
          <a:endParaRPr lang="cs-CZ" sz="2000" b="1"/>
        </a:p>
      </dgm:t>
    </dgm:pt>
    <dgm:pt modelId="{9C52A107-BEE3-4416-9F0F-E48D77276B92}">
      <dgm:prSet phldrT="[Text]" custT="1"/>
      <dgm:spPr/>
      <dgm:t>
        <a:bodyPr/>
        <a:lstStyle/>
        <a:p>
          <a:r>
            <a:rPr lang="de-DE" b="1" dirty="0" smtClean="0"/>
            <a:t>Hautausschlag</a:t>
          </a:r>
          <a:endParaRPr lang="cs-CZ" sz="2000" b="1" dirty="0"/>
        </a:p>
      </dgm:t>
    </dgm:pt>
    <dgm:pt modelId="{06D52C59-5EF7-4EB2-85A1-7F270E2C433C}" type="parTrans" cxnId="{B8B18996-A2F7-4AFE-A3B0-BA2517B53EE9}">
      <dgm:prSet/>
      <dgm:spPr/>
      <dgm:t>
        <a:bodyPr/>
        <a:lstStyle/>
        <a:p>
          <a:endParaRPr lang="cs-CZ" sz="2000" b="1"/>
        </a:p>
      </dgm:t>
    </dgm:pt>
    <dgm:pt modelId="{1AF84EA5-537D-44EE-B723-DC6CBFC60B7F}" type="sibTrans" cxnId="{B8B18996-A2F7-4AFE-A3B0-BA2517B53EE9}">
      <dgm:prSet/>
      <dgm:spPr/>
      <dgm:t>
        <a:bodyPr/>
        <a:lstStyle/>
        <a:p>
          <a:endParaRPr lang="cs-CZ" sz="2000" b="1"/>
        </a:p>
      </dgm:t>
    </dgm:pt>
    <dgm:pt modelId="{ABA568D4-0E0C-4D22-90D6-C95D85E122AF}">
      <dgm:prSet phldrT="[Text]" custT="1"/>
      <dgm:spPr/>
      <dgm:t>
        <a:bodyPr/>
        <a:lstStyle/>
        <a:p>
          <a:r>
            <a:rPr lang="de-DE" sz="2000" b="1" dirty="0" smtClean="0"/>
            <a:t>………</a:t>
          </a:r>
          <a:endParaRPr lang="cs-CZ" sz="2000" b="1" dirty="0"/>
        </a:p>
      </dgm:t>
    </dgm:pt>
    <dgm:pt modelId="{F59C7970-FB2F-40E8-B6E8-CF1B174AF255}" type="parTrans" cxnId="{14DCD02B-6B80-469C-9265-DAF750EECA20}">
      <dgm:prSet/>
      <dgm:spPr/>
      <dgm:t>
        <a:bodyPr/>
        <a:lstStyle/>
        <a:p>
          <a:endParaRPr lang="cs-CZ"/>
        </a:p>
      </dgm:t>
    </dgm:pt>
    <dgm:pt modelId="{E69409CD-FF51-4A82-8559-7C375E680B02}" type="sibTrans" cxnId="{14DCD02B-6B80-469C-9265-DAF750EECA20}">
      <dgm:prSet/>
      <dgm:spPr/>
      <dgm:t>
        <a:bodyPr/>
        <a:lstStyle/>
        <a:p>
          <a:endParaRPr lang="cs-CZ"/>
        </a:p>
      </dgm:t>
    </dgm:pt>
    <dgm:pt modelId="{3A05CBD8-9503-4628-B23C-6452BF11393B}">
      <dgm:prSet phldrT="[Text]" custT="1"/>
      <dgm:spPr/>
      <dgm:t>
        <a:bodyPr/>
        <a:lstStyle/>
        <a:p>
          <a:r>
            <a:rPr lang="de-DE" sz="2000" b="1" dirty="0" smtClean="0"/>
            <a:t>ansteckend</a:t>
          </a:r>
          <a:endParaRPr lang="cs-CZ" sz="2000" b="1" dirty="0"/>
        </a:p>
      </dgm:t>
    </dgm:pt>
    <dgm:pt modelId="{C1EA32F0-586A-4233-AAE5-9B455B3A3FF6}" type="parTrans" cxnId="{2D8CE31B-295A-476D-95DD-F8F581DA6A4B}">
      <dgm:prSet/>
      <dgm:spPr/>
      <dgm:t>
        <a:bodyPr/>
        <a:lstStyle/>
        <a:p>
          <a:endParaRPr lang="cs-CZ"/>
        </a:p>
      </dgm:t>
    </dgm:pt>
    <dgm:pt modelId="{91BC5630-C422-4360-93AF-C9057C8E0E94}" type="sibTrans" cxnId="{2D8CE31B-295A-476D-95DD-F8F581DA6A4B}">
      <dgm:prSet/>
      <dgm:spPr/>
      <dgm:t>
        <a:bodyPr/>
        <a:lstStyle/>
        <a:p>
          <a:endParaRPr lang="cs-CZ"/>
        </a:p>
      </dgm:t>
    </dgm:pt>
    <dgm:pt modelId="{3573579A-8BD1-492E-A0AD-CC734381771E}" type="pres">
      <dgm:prSet presAssocID="{682AB261-A347-4A25-910F-4CA5A0F8BED6}" presName="Name0" presStyleCnt="0">
        <dgm:presLayoutVars>
          <dgm:dir/>
          <dgm:animLvl val="lvl"/>
          <dgm:resizeHandles val="exact"/>
        </dgm:presLayoutVars>
      </dgm:prSet>
      <dgm:spPr/>
    </dgm:pt>
    <dgm:pt modelId="{B27BADBF-499E-4EFE-ADDA-D6CA5728A2F4}" type="pres">
      <dgm:prSet presAssocID="{3A05CBD8-9503-4628-B23C-6452BF11393B}" presName="Name8" presStyleCnt="0"/>
      <dgm:spPr/>
    </dgm:pt>
    <dgm:pt modelId="{7A672BC0-4914-4C61-A130-6367B3A7B4E2}" type="pres">
      <dgm:prSet presAssocID="{3A05CBD8-9503-4628-B23C-6452BF11393B}" presName="level" presStyleLbl="node1" presStyleIdx="0" presStyleCnt="5" custScaleX="17718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A439C7-2BB9-46B8-AC48-4AD3E8183F9A}" type="pres">
      <dgm:prSet presAssocID="{3A05CBD8-9503-4628-B23C-6452BF11393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100F089-9DE2-427E-B3A5-1771B151A19E}" type="pres">
      <dgm:prSet presAssocID="{EF3E1C76-7F07-45FF-ACA8-EE14496A7BFE}" presName="Name8" presStyleCnt="0"/>
      <dgm:spPr/>
    </dgm:pt>
    <dgm:pt modelId="{526ADE40-4A41-4DE7-9125-FC1FC996E0B2}" type="pres">
      <dgm:prSet presAssocID="{EF3E1C76-7F07-45FF-ACA8-EE14496A7BFE}" presName="level" presStyleLbl="node1" presStyleIdx="1" presStyleCnt="5" custScaleX="13584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CF3196-F84F-4F57-9162-5858F44E2780}" type="pres">
      <dgm:prSet presAssocID="{EF3E1C76-7F07-45FF-ACA8-EE14496A7BF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35F761E-105A-44B8-BC3D-629D298DE82E}" type="pres">
      <dgm:prSet presAssocID="{EB695254-E0FF-4BF9-BCDC-0FFBD78423AB}" presName="Name8" presStyleCnt="0"/>
      <dgm:spPr/>
    </dgm:pt>
    <dgm:pt modelId="{71BAB784-9D2A-4510-AD39-ED0CE0744247}" type="pres">
      <dgm:prSet presAssocID="{EB695254-E0FF-4BF9-BCDC-0FFBD78423AB}" presName="level" presStyleLbl="node1" presStyleIdx="2" presStyleCnt="5" custScaleX="12599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99E35B6-03B0-4FE8-A84C-BD80F7BDDDF4}" type="pres">
      <dgm:prSet presAssocID="{EB695254-E0FF-4BF9-BCDC-0FFBD78423A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FBB3434-AC1B-4C53-8001-57907444C834}" type="pres">
      <dgm:prSet presAssocID="{9C52A107-BEE3-4416-9F0F-E48D77276B92}" presName="Name8" presStyleCnt="0"/>
      <dgm:spPr/>
    </dgm:pt>
    <dgm:pt modelId="{C6C504E6-6CEB-4744-A5F5-B98C8F985F9E}" type="pres">
      <dgm:prSet presAssocID="{9C52A107-BEE3-4416-9F0F-E48D77276B92}" presName="level" presStyleLbl="node1" presStyleIdx="3" presStyleCnt="5" custScaleX="11812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7E159E-F553-4DBC-B44B-A435A3A1B04E}" type="pres">
      <dgm:prSet presAssocID="{9C52A107-BEE3-4416-9F0F-E48D77276B9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E86C581-9739-4D8B-9529-863FF5A89649}" type="pres">
      <dgm:prSet presAssocID="{ABA568D4-0E0C-4D22-90D6-C95D85E122AF}" presName="Name8" presStyleCnt="0"/>
      <dgm:spPr/>
    </dgm:pt>
    <dgm:pt modelId="{BC7D7BFE-5843-4202-ADB4-211D3E9B0F77}" type="pres">
      <dgm:prSet presAssocID="{ABA568D4-0E0C-4D22-90D6-C95D85E122AF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918FF2-5059-41AF-A95D-8DA91BCA3754}" type="pres">
      <dgm:prSet presAssocID="{ABA568D4-0E0C-4D22-90D6-C95D85E122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96DE3F9-1BEB-4D5F-AC5D-487591A42E8F}" type="presOf" srcId="{682AB261-A347-4A25-910F-4CA5A0F8BED6}" destId="{3573579A-8BD1-492E-A0AD-CC734381771E}" srcOrd="0" destOrd="0" presId="urn:microsoft.com/office/officeart/2005/8/layout/pyramid1"/>
    <dgm:cxn modelId="{E2ADEF06-68BD-45DD-BE9C-395D066CD678}" type="presOf" srcId="{3A05CBD8-9503-4628-B23C-6452BF11393B}" destId="{59A439C7-2BB9-46B8-AC48-4AD3E8183F9A}" srcOrd="1" destOrd="0" presId="urn:microsoft.com/office/officeart/2005/8/layout/pyramid1"/>
    <dgm:cxn modelId="{14DCD02B-6B80-469C-9265-DAF750EECA20}" srcId="{682AB261-A347-4A25-910F-4CA5A0F8BED6}" destId="{ABA568D4-0E0C-4D22-90D6-C95D85E122AF}" srcOrd="4" destOrd="0" parTransId="{F59C7970-FB2F-40E8-B6E8-CF1B174AF255}" sibTransId="{E69409CD-FF51-4A82-8559-7C375E680B02}"/>
    <dgm:cxn modelId="{DE50AE2D-373F-417C-87C7-A7F09539384B}" type="presOf" srcId="{EB695254-E0FF-4BF9-BCDC-0FFBD78423AB}" destId="{71BAB784-9D2A-4510-AD39-ED0CE0744247}" srcOrd="0" destOrd="0" presId="urn:microsoft.com/office/officeart/2005/8/layout/pyramid1"/>
    <dgm:cxn modelId="{E2596547-FA7E-4AE7-8D72-3842AD74161C}" type="presOf" srcId="{EF3E1C76-7F07-45FF-ACA8-EE14496A7BFE}" destId="{15CF3196-F84F-4F57-9162-5858F44E2780}" srcOrd="1" destOrd="0" presId="urn:microsoft.com/office/officeart/2005/8/layout/pyramid1"/>
    <dgm:cxn modelId="{B8B18996-A2F7-4AFE-A3B0-BA2517B53EE9}" srcId="{682AB261-A347-4A25-910F-4CA5A0F8BED6}" destId="{9C52A107-BEE3-4416-9F0F-E48D77276B92}" srcOrd="3" destOrd="0" parTransId="{06D52C59-5EF7-4EB2-85A1-7F270E2C433C}" sibTransId="{1AF84EA5-537D-44EE-B723-DC6CBFC60B7F}"/>
    <dgm:cxn modelId="{1615F887-2226-4CDB-8ECC-0CEA5981E97C}" type="presOf" srcId="{9C52A107-BEE3-4416-9F0F-E48D77276B92}" destId="{C6C504E6-6CEB-4744-A5F5-B98C8F985F9E}" srcOrd="0" destOrd="0" presId="urn:microsoft.com/office/officeart/2005/8/layout/pyramid1"/>
    <dgm:cxn modelId="{0FBEA25B-DF1C-419F-95C0-18651E9F4E65}" type="presOf" srcId="{9C52A107-BEE3-4416-9F0F-E48D77276B92}" destId="{607E159E-F553-4DBC-B44B-A435A3A1B04E}" srcOrd="1" destOrd="0" presId="urn:microsoft.com/office/officeart/2005/8/layout/pyramid1"/>
    <dgm:cxn modelId="{C5F76E0D-AB6E-45DA-B0C9-F8167C6A1FEB}" type="presOf" srcId="{EB695254-E0FF-4BF9-BCDC-0FFBD78423AB}" destId="{999E35B6-03B0-4FE8-A84C-BD80F7BDDDF4}" srcOrd="1" destOrd="0" presId="urn:microsoft.com/office/officeart/2005/8/layout/pyramid1"/>
    <dgm:cxn modelId="{43D8C125-426A-48AC-A589-5CD08671E874}" type="presOf" srcId="{3A05CBD8-9503-4628-B23C-6452BF11393B}" destId="{7A672BC0-4914-4C61-A130-6367B3A7B4E2}" srcOrd="0" destOrd="0" presId="urn:microsoft.com/office/officeart/2005/8/layout/pyramid1"/>
    <dgm:cxn modelId="{57E04C99-6757-48B4-ABC6-F636F4D77FC2}" srcId="{682AB261-A347-4A25-910F-4CA5A0F8BED6}" destId="{EB695254-E0FF-4BF9-BCDC-0FFBD78423AB}" srcOrd="2" destOrd="0" parTransId="{EEB3EE12-6A22-4E06-8EAE-E5EEDA4E2D0B}" sibTransId="{4E26C0F5-EDC0-42F7-B6CE-2E1627A01460}"/>
    <dgm:cxn modelId="{2D8CE31B-295A-476D-95DD-F8F581DA6A4B}" srcId="{682AB261-A347-4A25-910F-4CA5A0F8BED6}" destId="{3A05CBD8-9503-4628-B23C-6452BF11393B}" srcOrd="0" destOrd="0" parTransId="{C1EA32F0-586A-4233-AAE5-9B455B3A3FF6}" sibTransId="{91BC5630-C422-4360-93AF-C9057C8E0E94}"/>
    <dgm:cxn modelId="{570D7ABF-B9B1-411E-A4E1-D207D0E12014}" srcId="{682AB261-A347-4A25-910F-4CA5A0F8BED6}" destId="{EF3E1C76-7F07-45FF-ACA8-EE14496A7BFE}" srcOrd="1" destOrd="0" parTransId="{B4260C8B-9BD5-427F-A764-1605D9EE65AF}" sibTransId="{8E2FA530-FF51-4456-B816-1C029CBBC696}"/>
    <dgm:cxn modelId="{C72D02A4-DFD2-4499-BEF8-917463C6077B}" type="presOf" srcId="{ABA568D4-0E0C-4D22-90D6-C95D85E122AF}" destId="{AB918FF2-5059-41AF-A95D-8DA91BCA3754}" srcOrd="1" destOrd="0" presId="urn:microsoft.com/office/officeart/2005/8/layout/pyramid1"/>
    <dgm:cxn modelId="{E3B9DADA-6AA1-4165-8F37-6E941B8B236B}" type="presOf" srcId="{ABA568D4-0E0C-4D22-90D6-C95D85E122AF}" destId="{BC7D7BFE-5843-4202-ADB4-211D3E9B0F77}" srcOrd="0" destOrd="0" presId="urn:microsoft.com/office/officeart/2005/8/layout/pyramid1"/>
    <dgm:cxn modelId="{F3C67ABF-B377-476D-965B-EB286F5774E3}" type="presOf" srcId="{EF3E1C76-7F07-45FF-ACA8-EE14496A7BFE}" destId="{526ADE40-4A41-4DE7-9125-FC1FC996E0B2}" srcOrd="0" destOrd="0" presId="urn:microsoft.com/office/officeart/2005/8/layout/pyramid1"/>
    <dgm:cxn modelId="{AE3B3F75-C2EA-4E7A-A417-E6BC1855D26E}" type="presParOf" srcId="{3573579A-8BD1-492E-A0AD-CC734381771E}" destId="{B27BADBF-499E-4EFE-ADDA-D6CA5728A2F4}" srcOrd="0" destOrd="0" presId="urn:microsoft.com/office/officeart/2005/8/layout/pyramid1"/>
    <dgm:cxn modelId="{160AA274-9CF7-4DB7-8A68-6ACB43EE21E1}" type="presParOf" srcId="{B27BADBF-499E-4EFE-ADDA-D6CA5728A2F4}" destId="{7A672BC0-4914-4C61-A130-6367B3A7B4E2}" srcOrd="0" destOrd="0" presId="urn:microsoft.com/office/officeart/2005/8/layout/pyramid1"/>
    <dgm:cxn modelId="{4A1BA028-ECA2-4118-A23A-CA448F7685E7}" type="presParOf" srcId="{B27BADBF-499E-4EFE-ADDA-D6CA5728A2F4}" destId="{59A439C7-2BB9-46B8-AC48-4AD3E8183F9A}" srcOrd="1" destOrd="0" presId="urn:microsoft.com/office/officeart/2005/8/layout/pyramid1"/>
    <dgm:cxn modelId="{3C6DF37F-6144-4111-964D-FB835E094210}" type="presParOf" srcId="{3573579A-8BD1-492E-A0AD-CC734381771E}" destId="{E100F089-9DE2-427E-B3A5-1771B151A19E}" srcOrd="1" destOrd="0" presId="urn:microsoft.com/office/officeart/2005/8/layout/pyramid1"/>
    <dgm:cxn modelId="{E40E36D5-7A6D-4BBD-B4E5-AF09A3599F51}" type="presParOf" srcId="{E100F089-9DE2-427E-B3A5-1771B151A19E}" destId="{526ADE40-4A41-4DE7-9125-FC1FC996E0B2}" srcOrd="0" destOrd="0" presId="urn:microsoft.com/office/officeart/2005/8/layout/pyramid1"/>
    <dgm:cxn modelId="{5E9B15B5-A4C3-4C26-A780-79371AF7C318}" type="presParOf" srcId="{E100F089-9DE2-427E-B3A5-1771B151A19E}" destId="{15CF3196-F84F-4F57-9162-5858F44E2780}" srcOrd="1" destOrd="0" presId="urn:microsoft.com/office/officeart/2005/8/layout/pyramid1"/>
    <dgm:cxn modelId="{A80A1613-46B1-4F1F-8D01-E794F50AD42E}" type="presParOf" srcId="{3573579A-8BD1-492E-A0AD-CC734381771E}" destId="{835F761E-105A-44B8-BC3D-629D298DE82E}" srcOrd="2" destOrd="0" presId="urn:microsoft.com/office/officeart/2005/8/layout/pyramid1"/>
    <dgm:cxn modelId="{21B5716F-33DB-4F8B-9A4C-BA37BC426D6A}" type="presParOf" srcId="{835F761E-105A-44B8-BC3D-629D298DE82E}" destId="{71BAB784-9D2A-4510-AD39-ED0CE0744247}" srcOrd="0" destOrd="0" presId="urn:microsoft.com/office/officeart/2005/8/layout/pyramid1"/>
    <dgm:cxn modelId="{92215BAD-22A7-49A8-B934-6CCB8F29E392}" type="presParOf" srcId="{835F761E-105A-44B8-BC3D-629D298DE82E}" destId="{999E35B6-03B0-4FE8-A84C-BD80F7BDDDF4}" srcOrd="1" destOrd="0" presId="urn:microsoft.com/office/officeart/2005/8/layout/pyramid1"/>
    <dgm:cxn modelId="{3C8E0F1F-6B58-41BD-99EF-CB11A0A22F9F}" type="presParOf" srcId="{3573579A-8BD1-492E-A0AD-CC734381771E}" destId="{BFBB3434-AC1B-4C53-8001-57907444C834}" srcOrd="3" destOrd="0" presId="urn:microsoft.com/office/officeart/2005/8/layout/pyramid1"/>
    <dgm:cxn modelId="{D7E576B8-8C06-4F3B-A0CC-C2921D938786}" type="presParOf" srcId="{BFBB3434-AC1B-4C53-8001-57907444C834}" destId="{C6C504E6-6CEB-4744-A5F5-B98C8F985F9E}" srcOrd="0" destOrd="0" presId="urn:microsoft.com/office/officeart/2005/8/layout/pyramid1"/>
    <dgm:cxn modelId="{4499077C-C4E4-43BE-AFD5-B1F8AC88EA55}" type="presParOf" srcId="{BFBB3434-AC1B-4C53-8001-57907444C834}" destId="{607E159E-F553-4DBC-B44B-A435A3A1B04E}" srcOrd="1" destOrd="0" presId="urn:microsoft.com/office/officeart/2005/8/layout/pyramid1"/>
    <dgm:cxn modelId="{9140277E-2787-496B-B6EC-C42C6E46BD74}" type="presParOf" srcId="{3573579A-8BD1-492E-A0AD-CC734381771E}" destId="{8E86C581-9739-4D8B-9529-863FF5A89649}" srcOrd="4" destOrd="0" presId="urn:microsoft.com/office/officeart/2005/8/layout/pyramid1"/>
    <dgm:cxn modelId="{89AE27D6-4D7F-4061-BF45-197E5E07C841}" type="presParOf" srcId="{8E86C581-9739-4D8B-9529-863FF5A89649}" destId="{BC7D7BFE-5843-4202-ADB4-211D3E9B0F77}" srcOrd="0" destOrd="0" presId="urn:microsoft.com/office/officeart/2005/8/layout/pyramid1"/>
    <dgm:cxn modelId="{9F011A4B-7A73-4F74-BC47-73F4F0D9AAF6}" type="presParOf" srcId="{8E86C581-9739-4D8B-9529-863FF5A89649}" destId="{AB918FF2-5059-41AF-A95D-8DA91BCA375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4C76AD-C073-43ED-9472-A3BFA0A3040C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695550F4-DDE5-4CA4-8370-2F8EADB85C33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Charakteristik</a:t>
          </a:r>
          <a:endParaRPr lang="cs-CZ" sz="2000" b="1" dirty="0">
            <a:solidFill>
              <a:schemeClr val="tx1"/>
            </a:solidFill>
          </a:endParaRPr>
        </a:p>
      </dgm:t>
    </dgm:pt>
    <dgm:pt modelId="{61143619-9FA5-49A5-A932-396D490C3D09}" type="parTrans" cxnId="{DA638525-178A-4757-BB86-AA47162F5CE3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E480D21-3346-4946-ACF5-D7E9B8F316ED}" type="sibTrans" cxnId="{DA638525-178A-4757-BB86-AA47162F5CE3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F9BC20C-0808-4ADC-BCF4-764566C320A6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Allergie auf Gras</a:t>
          </a:r>
          <a:endParaRPr lang="cs-CZ" sz="2000" b="1" dirty="0">
            <a:solidFill>
              <a:schemeClr val="tx1"/>
            </a:solidFill>
          </a:endParaRPr>
        </a:p>
      </dgm:t>
    </dgm:pt>
    <dgm:pt modelId="{F9C41BFF-4B09-43E2-A928-F69C5FFECEBB}" type="parTrans" cxnId="{6EDEA057-3D9B-4925-B12B-3C9BE54486D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7A850A0-3A20-41DC-BC9E-BB08106153F1}" type="sibTrans" cxnId="{6EDEA057-3D9B-4925-B12B-3C9BE54486D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07AB25B-CC39-43FB-9B1E-8374029DA98F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Allergie auf Heu</a:t>
          </a:r>
          <a:endParaRPr lang="cs-CZ" sz="2000" b="1" dirty="0">
            <a:solidFill>
              <a:schemeClr val="tx1"/>
            </a:solidFill>
          </a:endParaRPr>
        </a:p>
      </dgm:t>
    </dgm:pt>
    <dgm:pt modelId="{7852A850-318F-41BC-A8B0-20851E300FB6}" type="parTrans" cxnId="{049056B9-7121-4888-9CF1-2EA20DD93A9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41E48EE8-F69A-4C9A-BB2A-5D1264CEC5CB}" type="sibTrans" cxnId="{049056B9-7121-4888-9CF1-2EA20DD93A9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5F3188A-DE44-40AD-9B46-952EAC0C839D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Symptome</a:t>
          </a:r>
          <a:endParaRPr lang="cs-CZ" sz="2000" b="1" dirty="0">
            <a:solidFill>
              <a:schemeClr val="tx1"/>
            </a:solidFill>
          </a:endParaRPr>
        </a:p>
      </dgm:t>
    </dgm:pt>
    <dgm:pt modelId="{A6CA1908-38E3-4F2D-8738-B85BC8382D7A}" type="parTrans" cxnId="{CD2ECE4E-3F4D-4999-B5C2-068B6E173A3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B08EE14-5801-4FF6-8007-582244193228}" type="sibTrans" cxnId="{CD2ECE4E-3F4D-4999-B5C2-068B6E173A3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61D4B3A-D23A-418B-8868-927207AD4FFE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Schnupfen, niesen</a:t>
          </a:r>
          <a:endParaRPr lang="cs-CZ" sz="2000" b="1" dirty="0">
            <a:solidFill>
              <a:schemeClr val="tx1"/>
            </a:solidFill>
          </a:endParaRPr>
        </a:p>
      </dgm:t>
    </dgm:pt>
    <dgm:pt modelId="{45D01D82-4A0C-4F81-BE2B-A33581A3C656}" type="parTrans" cxnId="{B0224DB0-EF70-44C1-9F3B-DF7896EA921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00617E21-13B9-4453-BF71-FDD54641F598}" type="sibTrans" cxnId="{B0224DB0-EF70-44C1-9F3B-DF7896EA921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823C226-8CD4-42A4-BDF6-6C43C47876C7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gerötete Augen</a:t>
          </a:r>
          <a:endParaRPr lang="cs-CZ" sz="2000" b="1" dirty="0">
            <a:solidFill>
              <a:schemeClr val="tx1"/>
            </a:solidFill>
          </a:endParaRPr>
        </a:p>
      </dgm:t>
    </dgm:pt>
    <dgm:pt modelId="{D837F238-8FE0-4BD2-B0B1-D2D66859573E}" type="parTrans" cxnId="{AD9AF049-F364-4515-A20D-58692560642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96DFF68-75B5-4A46-814F-26A68CACBB2F}" type="sibTrans" cxnId="{AD9AF049-F364-4515-A20D-58692560642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79B5A310-37FC-44E5-AFDF-325B2FD36891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Ratschläge der Ärzte</a:t>
          </a:r>
          <a:endParaRPr lang="cs-CZ" sz="2000" b="1" dirty="0">
            <a:solidFill>
              <a:schemeClr val="tx1"/>
            </a:solidFill>
          </a:endParaRPr>
        </a:p>
      </dgm:t>
    </dgm:pt>
    <dgm:pt modelId="{541FDDBB-4D92-4BED-8DFA-537650C7D0F1}" type="parTrans" cxnId="{E3A0AE06-ADB2-47D1-A919-1BC91A04AB8D}">
      <dgm:prSet/>
      <dgm:spPr/>
      <dgm:t>
        <a:bodyPr/>
        <a:lstStyle/>
        <a:p>
          <a:endParaRPr lang="cs-CZ"/>
        </a:p>
      </dgm:t>
    </dgm:pt>
    <dgm:pt modelId="{42D5EE3D-EF74-4E19-8023-E4E5B47D3D9F}" type="sibTrans" cxnId="{E3A0AE06-ADB2-47D1-A919-1BC91A04AB8D}">
      <dgm:prSet/>
      <dgm:spPr/>
      <dgm:t>
        <a:bodyPr/>
        <a:lstStyle/>
        <a:p>
          <a:endParaRPr lang="cs-CZ"/>
        </a:p>
      </dgm:t>
    </dgm:pt>
    <dgm:pt modelId="{6F466CD5-5DBC-4EEB-A319-41F780B81837}">
      <dgm:prSet custT="1"/>
      <dgm:spPr/>
      <dgm:t>
        <a:bodyPr/>
        <a:lstStyle/>
        <a:p>
          <a:r>
            <a:rPr lang="de-DE" sz="2000" b="1" dirty="0" smtClean="0"/>
            <a:t>Gegen welche Gräser sind wir allergisch?</a:t>
          </a:r>
          <a:endParaRPr lang="cs-CZ" sz="2000" b="1" dirty="0"/>
        </a:p>
      </dgm:t>
    </dgm:pt>
    <dgm:pt modelId="{14C1D625-93E5-42A1-9407-7A0660D1FC4F}" type="parTrans" cxnId="{11BE31A5-AFCE-431C-9EC7-446322E851A2}">
      <dgm:prSet/>
      <dgm:spPr/>
      <dgm:t>
        <a:bodyPr/>
        <a:lstStyle/>
        <a:p>
          <a:endParaRPr lang="cs-CZ"/>
        </a:p>
      </dgm:t>
    </dgm:pt>
    <dgm:pt modelId="{2FCD4C03-C7C4-40DB-9D5C-3EE04F91A86A}" type="sibTrans" cxnId="{11BE31A5-AFCE-431C-9EC7-446322E851A2}">
      <dgm:prSet/>
      <dgm:spPr/>
      <dgm:t>
        <a:bodyPr/>
        <a:lstStyle/>
        <a:p>
          <a:endParaRPr lang="cs-CZ"/>
        </a:p>
      </dgm:t>
    </dgm:pt>
    <dgm:pt modelId="{C103CFEA-303A-437B-9371-EB8CAE5E7B30}">
      <dgm:prSet custT="1"/>
      <dgm:spPr/>
      <dgm:t>
        <a:bodyPr/>
        <a:lstStyle/>
        <a:p>
          <a:r>
            <a:rPr lang="de-DE" sz="2000" b="1" dirty="0" smtClean="0"/>
            <a:t>sich spritzen lassen</a:t>
          </a:r>
          <a:endParaRPr lang="cs-CZ" sz="2000" b="1" dirty="0"/>
        </a:p>
      </dgm:t>
    </dgm:pt>
    <dgm:pt modelId="{45FF7E65-AC92-4AA9-BDD6-10D02A31921D}" type="parTrans" cxnId="{E3A8904F-CBA2-4D50-AA9C-6DA1C83D9147}">
      <dgm:prSet/>
      <dgm:spPr/>
      <dgm:t>
        <a:bodyPr/>
        <a:lstStyle/>
        <a:p>
          <a:endParaRPr lang="cs-CZ"/>
        </a:p>
      </dgm:t>
    </dgm:pt>
    <dgm:pt modelId="{B237E81A-3A75-42F2-8080-F7BDF97100CD}" type="sibTrans" cxnId="{E3A8904F-CBA2-4D50-AA9C-6DA1C83D9147}">
      <dgm:prSet/>
      <dgm:spPr/>
      <dgm:t>
        <a:bodyPr/>
        <a:lstStyle/>
        <a:p>
          <a:endParaRPr lang="cs-CZ"/>
        </a:p>
      </dgm:t>
    </dgm:pt>
    <dgm:pt modelId="{A41C29EF-1DEA-4CCF-9352-A6DA416296FB}">
      <dgm:prSet custT="1"/>
      <dgm:spPr/>
      <dgm:t>
        <a:bodyPr/>
        <a:lstStyle/>
        <a:p>
          <a:r>
            <a:rPr lang="de-DE" sz="2000" b="1" dirty="0" smtClean="0"/>
            <a:t>Medikamente nehmen</a:t>
          </a:r>
          <a:endParaRPr lang="cs-CZ" sz="2000" b="1" dirty="0"/>
        </a:p>
      </dgm:t>
    </dgm:pt>
    <dgm:pt modelId="{65B879AD-7890-4FD9-926A-B65F79B35415}" type="parTrans" cxnId="{320F7C60-5670-4133-BB84-E70CFDD909B6}">
      <dgm:prSet/>
      <dgm:spPr/>
      <dgm:t>
        <a:bodyPr/>
        <a:lstStyle/>
        <a:p>
          <a:endParaRPr lang="cs-CZ"/>
        </a:p>
      </dgm:t>
    </dgm:pt>
    <dgm:pt modelId="{F190867A-54BB-4BEC-A216-C5AD6AC486F6}" type="sibTrans" cxnId="{320F7C60-5670-4133-BB84-E70CFDD909B6}">
      <dgm:prSet/>
      <dgm:spPr/>
      <dgm:t>
        <a:bodyPr/>
        <a:lstStyle/>
        <a:p>
          <a:endParaRPr lang="cs-CZ"/>
        </a:p>
      </dgm:t>
    </dgm:pt>
    <dgm:pt modelId="{1FD4AA98-7568-44C0-8A22-3383652F5BB8}">
      <dgm:prSet custT="1"/>
      <dgm:spPr/>
      <dgm:t>
        <a:bodyPr/>
        <a:lstStyle/>
        <a:p>
          <a:r>
            <a:rPr lang="de-DE" sz="2000" b="1" dirty="0" smtClean="0"/>
            <a:t>eine Brille tragen</a:t>
          </a:r>
          <a:endParaRPr lang="cs-CZ" sz="2000" b="1" dirty="0"/>
        </a:p>
      </dgm:t>
    </dgm:pt>
    <dgm:pt modelId="{4855A555-A850-4E25-B8E7-BE646309EBCD}" type="parTrans" cxnId="{D9B4184E-5200-48DD-AB0F-781364C219B3}">
      <dgm:prSet/>
      <dgm:spPr/>
    </dgm:pt>
    <dgm:pt modelId="{AADBF583-091B-4B10-9365-843C554C689D}" type="sibTrans" cxnId="{D9B4184E-5200-48DD-AB0F-781364C219B3}">
      <dgm:prSet/>
      <dgm:spPr/>
    </dgm:pt>
    <dgm:pt modelId="{623F9A9C-7B8D-48BD-9322-AABA3007C984}" type="pres">
      <dgm:prSet presAssocID="{984C76AD-C073-43ED-9472-A3BFA0A3040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B3E69F7-B8BC-4A51-9DE0-60E04916A389}" type="pres">
      <dgm:prSet presAssocID="{695550F4-DDE5-4CA4-8370-2F8EADB85C33}" presName="root" presStyleCnt="0"/>
      <dgm:spPr/>
    </dgm:pt>
    <dgm:pt modelId="{CDBBC79B-409D-450C-A96B-8C67930113B5}" type="pres">
      <dgm:prSet presAssocID="{695550F4-DDE5-4CA4-8370-2F8EADB85C33}" presName="rootComposite" presStyleCnt="0"/>
      <dgm:spPr/>
    </dgm:pt>
    <dgm:pt modelId="{A9F6E762-90F7-4230-BC65-8B90FCEC86C7}" type="pres">
      <dgm:prSet presAssocID="{695550F4-DDE5-4CA4-8370-2F8EADB85C33}" presName="rootText" presStyleLbl="node1" presStyleIdx="0" presStyleCnt="3" custScaleX="123270"/>
      <dgm:spPr/>
      <dgm:t>
        <a:bodyPr/>
        <a:lstStyle/>
        <a:p>
          <a:endParaRPr lang="cs-CZ"/>
        </a:p>
      </dgm:t>
    </dgm:pt>
    <dgm:pt modelId="{080C32FD-7FDA-4CE9-A2ED-AF0C902ABA87}" type="pres">
      <dgm:prSet presAssocID="{695550F4-DDE5-4CA4-8370-2F8EADB85C33}" presName="rootConnector" presStyleLbl="node1" presStyleIdx="0" presStyleCnt="3"/>
      <dgm:spPr/>
      <dgm:t>
        <a:bodyPr/>
        <a:lstStyle/>
        <a:p>
          <a:endParaRPr lang="cs-CZ"/>
        </a:p>
      </dgm:t>
    </dgm:pt>
    <dgm:pt modelId="{DEED8203-0794-4366-BAC5-5856163C1E0F}" type="pres">
      <dgm:prSet presAssocID="{695550F4-DDE5-4CA4-8370-2F8EADB85C33}" presName="childShape" presStyleCnt="0"/>
      <dgm:spPr/>
    </dgm:pt>
    <dgm:pt modelId="{D59AC0D3-A803-420C-BF1B-5118C51EF9CA}" type="pres">
      <dgm:prSet presAssocID="{F9C41BFF-4B09-43E2-A928-F69C5FFECEBB}" presName="Name13" presStyleLbl="parChTrans1D2" presStyleIdx="0" presStyleCnt="8"/>
      <dgm:spPr/>
      <dgm:t>
        <a:bodyPr/>
        <a:lstStyle/>
        <a:p>
          <a:endParaRPr lang="cs-CZ"/>
        </a:p>
      </dgm:t>
    </dgm:pt>
    <dgm:pt modelId="{F2D67276-89D5-4596-BBEC-EF48FF3524F2}" type="pres">
      <dgm:prSet presAssocID="{5F9BC20C-0808-4ADC-BCF4-764566C320A6}" presName="childText" presStyleLbl="bgAcc1" presStyleIdx="0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E09CFC-080E-4665-A32A-3700F2401180}" type="pres">
      <dgm:prSet presAssocID="{7852A850-318F-41BC-A8B0-20851E300FB6}" presName="Name13" presStyleLbl="parChTrans1D2" presStyleIdx="1" presStyleCnt="8"/>
      <dgm:spPr/>
      <dgm:t>
        <a:bodyPr/>
        <a:lstStyle/>
        <a:p>
          <a:endParaRPr lang="cs-CZ"/>
        </a:p>
      </dgm:t>
    </dgm:pt>
    <dgm:pt modelId="{CD04C891-205A-4319-A182-089A3BDA8DED}" type="pres">
      <dgm:prSet presAssocID="{D07AB25B-CC39-43FB-9B1E-8374029DA98F}" presName="childText" presStyleLbl="bgAcc1" presStyleIdx="1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BC5A6E1-A178-44F7-9EF3-78C3B864566C}" type="pres">
      <dgm:prSet presAssocID="{E5F3188A-DE44-40AD-9B46-952EAC0C839D}" presName="root" presStyleCnt="0"/>
      <dgm:spPr/>
    </dgm:pt>
    <dgm:pt modelId="{11105B4F-D3D2-4C76-8344-B6F1C48F60AF}" type="pres">
      <dgm:prSet presAssocID="{E5F3188A-DE44-40AD-9B46-952EAC0C839D}" presName="rootComposite" presStyleCnt="0"/>
      <dgm:spPr/>
    </dgm:pt>
    <dgm:pt modelId="{CAAEA5FC-9FA2-47D6-A777-75E037389AD1}" type="pres">
      <dgm:prSet presAssocID="{E5F3188A-DE44-40AD-9B46-952EAC0C839D}" presName="rootText" presStyleLbl="node1" presStyleIdx="1" presStyleCnt="3"/>
      <dgm:spPr/>
      <dgm:t>
        <a:bodyPr/>
        <a:lstStyle/>
        <a:p>
          <a:endParaRPr lang="cs-CZ"/>
        </a:p>
      </dgm:t>
    </dgm:pt>
    <dgm:pt modelId="{3D16EBE5-A3DB-4521-84A4-F5692EE2D7D6}" type="pres">
      <dgm:prSet presAssocID="{E5F3188A-DE44-40AD-9B46-952EAC0C839D}" presName="rootConnector" presStyleLbl="node1" presStyleIdx="1" presStyleCnt="3"/>
      <dgm:spPr/>
      <dgm:t>
        <a:bodyPr/>
        <a:lstStyle/>
        <a:p>
          <a:endParaRPr lang="cs-CZ"/>
        </a:p>
      </dgm:t>
    </dgm:pt>
    <dgm:pt modelId="{9A1669C1-79E5-4A0D-9B75-AFABE2D1C488}" type="pres">
      <dgm:prSet presAssocID="{E5F3188A-DE44-40AD-9B46-952EAC0C839D}" presName="childShape" presStyleCnt="0"/>
      <dgm:spPr/>
    </dgm:pt>
    <dgm:pt modelId="{DD557DEB-7005-41AB-90AB-352762268830}" type="pres">
      <dgm:prSet presAssocID="{45D01D82-4A0C-4F81-BE2B-A33581A3C656}" presName="Name13" presStyleLbl="parChTrans1D2" presStyleIdx="2" presStyleCnt="8"/>
      <dgm:spPr/>
      <dgm:t>
        <a:bodyPr/>
        <a:lstStyle/>
        <a:p>
          <a:endParaRPr lang="cs-CZ"/>
        </a:p>
      </dgm:t>
    </dgm:pt>
    <dgm:pt modelId="{27D319A8-5241-4808-9B12-5C0AFD8183B5}" type="pres">
      <dgm:prSet presAssocID="{561D4B3A-D23A-418B-8868-927207AD4FFE}" presName="childText" presStyleLbl="bgAcc1" presStyleIdx="2" presStyleCnt="8" custScaleX="12059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10A2E4-1040-4D15-8AD0-996155178F9C}" type="pres">
      <dgm:prSet presAssocID="{D837F238-8FE0-4BD2-B0B1-D2D66859573E}" presName="Name13" presStyleLbl="parChTrans1D2" presStyleIdx="3" presStyleCnt="8"/>
      <dgm:spPr/>
      <dgm:t>
        <a:bodyPr/>
        <a:lstStyle/>
        <a:p>
          <a:endParaRPr lang="cs-CZ"/>
        </a:p>
      </dgm:t>
    </dgm:pt>
    <dgm:pt modelId="{2AFD15AC-C0F1-4568-8027-EA4A387EC94D}" type="pres">
      <dgm:prSet presAssocID="{F823C226-8CD4-42A4-BDF6-6C43C47876C7}" presName="childText" presStyleLbl="bgAcc1" presStyleIdx="3" presStyleCnt="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7AADE51-E219-47DE-8795-3BC1F12B454A}" type="pres">
      <dgm:prSet presAssocID="{79B5A310-37FC-44E5-AFDF-325B2FD36891}" presName="root" presStyleCnt="0"/>
      <dgm:spPr/>
    </dgm:pt>
    <dgm:pt modelId="{FCCB82DB-2EBC-44EA-BA72-AD0DD007C247}" type="pres">
      <dgm:prSet presAssocID="{79B5A310-37FC-44E5-AFDF-325B2FD36891}" presName="rootComposite" presStyleCnt="0"/>
      <dgm:spPr/>
    </dgm:pt>
    <dgm:pt modelId="{F32C5404-628F-4D9E-95BD-CA6EA04701E5}" type="pres">
      <dgm:prSet presAssocID="{79B5A310-37FC-44E5-AFDF-325B2FD36891}" presName="rootText" presStyleLbl="node1" presStyleIdx="2" presStyleCnt="3"/>
      <dgm:spPr/>
      <dgm:t>
        <a:bodyPr/>
        <a:lstStyle/>
        <a:p>
          <a:endParaRPr lang="cs-CZ"/>
        </a:p>
      </dgm:t>
    </dgm:pt>
    <dgm:pt modelId="{1BF3F21C-5F7B-41F8-8211-F978CAA54AC1}" type="pres">
      <dgm:prSet presAssocID="{79B5A310-37FC-44E5-AFDF-325B2FD36891}" presName="rootConnector" presStyleLbl="node1" presStyleIdx="2" presStyleCnt="3"/>
      <dgm:spPr/>
      <dgm:t>
        <a:bodyPr/>
        <a:lstStyle/>
        <a:p>
          <a:endParaRPr lang="cs-CZ"/>
        </a:p>
      </dgm:t>
    </dgm:pt>
    <dgm:pt modelId="{35F2371B-AD97-42EF-A6B9-773B913BCDD2}" type="pres">
      <dgm:prSet presAssocID="{79B5A310-37FC-44E5-AFDF-325B2FD36891}" presName="childShape" presStyleCnt="0"/>
      <dgm:spPr/>
    </dgm:pt>
    <dgm:pt modelId="{74111F16-CA1E-4E18-981F-DCEAF2C0C9F0}" type="pres">
      <dgm:prSet presAssocID="{14C1D625-93E5-42A1-9407-7A0660D1FC4F}" presName="Name13" presStyleLbl="parChTrans1D2" presStyleIdx="4" presStyleCnt="8"/>
      <dgm:spPr/>
      <dgm:t>
        <a:bodyPr/>
        <a:lstStyle/>
        <a:p>
          <a:endParaRPr lang="cs-CZ"/>
        </a:p>
      </dgm:t>
    </dgm:pt>
    <dgm:pt modelId="{D83E1813-3E30-4CD6-8FB2-48DBA73E2A31}" type="pres">
      <dgm:prSet presAssocID="{6F466CD5-5DBC-4EEB-A319-41F780B81837}" presName="childText" presStyleLbl="bgAcc1" presStyleIdx="4" presStyleCnt="8" custScaleX="27780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6E78314-D253-4AAC-BEC6-18E626D26141}" type="pres">
      <dgm:prSet presAssocID="{45FF7E65-AC92-4AA9-BDD6-10D02A31921D}" presName="Name13" presStyleLbl="parChTrans1D2" presStyleIdx="5" presStyleCnt="8"/>
      <dgm:spPr/>
      <dgm:t>
        <a:bodyPr/>
        <a:lstStyle/>
        <a:p>
          <a:endParaRPr lang="cs-CZ"/>
        </a:p>
      </dgm:t>
    </dgm:pt>
    <dgm:pt modelId="{EEFC62D9-03CF-487E-AAB5-635F17334A5C}" type="pres">
      <dgm:prSet presAssocID="{C103CFEA-303A-437B-9371-EB8CAE5E7B30}" presName="childText" presStyleLbl="bgAcc1" presStyleIdx="5" presStyleCnt="8" custScaleX="19530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8423379-B112-42BB-B3F1-6FB4F516702C}" type="pres">
      <dgm:prSet presAssocID="{65B879AD-7890-4FD9-926A-B65F79B35415}" presName="Name13" presStyleLbl="parChTrans1D2" presStyleIdx="6" presStyleCnt="8"/>
      <dgm:spPr/>
      <dgm:t>
        <a:bodyPr/>
        <a:lstStyle/>
        <a:p>
          <a:endParaRPr lang="cs-CZ"/>
        </a:p>
      </dgm:t>
    </dgm:pt>
    <dgm:pt modelId="{9B3BF714-721F-4124-B677-6391B52A9D8F}" type="pres">
      <dgm:prSet presAssocID="{A41C29EF-1DEA-4CCF-9352-A6DA416296FB}" presName="childText" presStyleLbl="bgAcc1" presStyleIdx="6" presStyleCnt="8" custScaleX="21147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13695A6-2C04-4126-9A09-2CE35D700889}" type="pres">
      <dgm:prSet presAssocID="{4855A555-A850-4E25-B8E7-BE646309EBCD}" presName="Name13" presStyleLbl="parChTrans1D2" presStyleIdx="7" presStyleCnt="8"/>
      <dgm:spPr/>
    </dgm:pt>
    <dgm:pt modelId="{FAD67115-A4E5-4B7F-8815-1ACB90B95842}" type="pres">
      <dgm:prSet presAssocID="{1FD4AA98-7568-44C0-8A22-3383652F5BB8}" presName="childText" presStyleLbl="bgAcc1" presStyleIdx="7" presStyleCnt="8" custScaleX="19557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35E287D-D090-46A7-8EA2-B95EDB80F141}" type="presOf" srcId="{14C1D625-93E5-42A1-9407-7A0660D1FC4F}" destId="{74111F16-CA1E-4E18-981F-DCEAF2C0C9F0}" srcOrd="0" destOrd="0" presId="urn:microsoft.com/office/officeart/2005/8/layout/hierarchy3"/>
    <dgm:cxn modelId="{049056B9-7121-4888-9CF1-2EA20DD93A97}" srcId="{695550F4-DDE5-4CA4-8370-2F8EADB85C33}" destId="{D07AB25B-CC39-43FB-9B1E-8374029DA98F}" srcOrd="1" destOrd="0" parTransId="{7852A850-318F-41BC-A8B0-20851E300FB6}" sibTransId="{41E48EE8-F69A-4C9A-BB2A-5D1264CEC5CB}"/>
    <dgm:cxn modelId="{84195033-B134-408D-A2CA-6BD34E1CE616}" type="presOf" srcId="{79B5A310-37FC-44E5-AFDF-325B2FD36891}" destId="{F32C5404-628F-4D9E-95BD-CA6EA04701E5}" srcOrd="0" destOrd="0" presId="urn:microsoft.com/office/officeart/2005/8/layout/hierarchy3"/>
    <dgm:cxn modelId="{207ECDAE-3B63-499D-8A79-2AFF57D9D9BD}" type="presOf" srcId="{F823C226-8CD4-42A4-BDF6-6C43C47876C7}" destId="{2AFD15AC-C0F1-4568-8027-EA4A387EC94D}" srcOrd="0" destOrd="0" presId="urn:microsoft.com/office/officeart/2005/8/layout/hierarchy3"/>
    <dgm:cxn modelId="{6BB587ED-C44C-4F93-9FC7-0F7E2DD8A312}" type="presOf" srcId="{7852A850-318F-41BC-A8B0-20851E300FB6}" destId="{04E09CFC-080E-4665-A32A-3700F2401180}" srcOrd="0" destOrd="0" presId="urn:microsoft.com/office/officeart/2005/8/layout/hierarchy3"/>
    <dgm:cxn modelId="{AD9AF049-F364-4515-A20D-58692560642E}" srcId="{E5F3188A-DE44-40AD-9B46-952EAC0C839D}" destId="{F823C226-8CD4-42A4-BDF6-6C43C47876C7}" srcOrd="1" destOrd="0" parTransId="{D837F238-8FE0-4BD2-B0B1-D2D66859573E}" sibTransId="{F96DFF68-75B5-4A46-814F-26A68CACBB2F}"/>
    <dgm:cxn modelId="{63573E50-EAF5-4DA3-AE92-7BEEC703683D}" type="presOf" srcId="{45D01D82-4A0C-4F81-BE2B-A33581A3C656}" destId="{DD557DEB-7005-41AB-90AB-352762268830}" srcOrd="0" destOrd="0" presId="urn:microsoft.com/office/officeart/2005/8/layout/hierarchy3"/>
    <dgm:cxn modelId="{01C66A3D-83F2-4DE1-AF12-768843B4E02F}" type="presOf" srcId="{6F466CD5-5DBC-4EEB-A319-41F780B81837}" destId="{D83E1813-3E30-4CD6-8FB2-48DBA73E2A31}" srcOrd="0" destOrd="0" presId="urn:microsoft.com/office/officeart/2005/8/layout/hierarchy3"/>
    <dgm:cxn modelId="{4D685E49-946A-49FF-A721-ECCB789A4277}" type="presOf" srcId="{79B5A310-37FC-44E5-AFDF-325B2FD36891}" destId="{1BF3F21C-5F7B-41F8-8211-F978CAA54AC1}" srcOrd="1" destOrd="0" presId="urn:microsoft.com/office/officeart/2005/8/layout/hierarchy3"/>
    <dgm:cxn modelId="{CD2ECE4E-3F4D-4999-B5C2-068B6E173A3C}" srcId="{984C76AD-C073-43ED-9472-A3BFA0A3040C}" destId="{E5F3188A-DE44-40AD-9B46-952EAC0C839D}" srcOrd="1" destOrd="0" parTransId="{A6CA1908-38E3-4F2D-8738-B85BC8382D7A}" sibTransId="{DB08EE14-5801-4FF6-8007-582244193228}"/>
    <dgm:cxn modelId="{850975A9-B25F-46D7-B0A4-6A09E470D892}" type="presOf" srcId="{1FD4AA98-7568-44C0-8A22-3383652F5BB8}" destId="{FAD67115-A4E5-4B7F-8815-1ACB90B95842}" srcOrd="0" destOrd="0" presId="urn:microsoft.com/office/officeart/2005/8/layout/hierarchy3"/>
    <dgm:cxn modelId="{B0224DB0-EF70-44C1-9F3B-DF7896EA9219}" srcId="{E5F3188A-DE44-40AD-9B46-952EAC0C839D}" destId="{561D4B3A-D23A-418B-8868-927207AD4FFE}" srcOrd="0" destOrd="0" parTransId="{45D01D82-4A0C-4F81-BE2B-A33581A3C656}" sibTransId="{00617E21-13B9-4453-BF71-FDD54641F598}"/>
    <dgm:cxn modelId="{DA638525-178A-4757-BB86-AA47162F5CE3}" srcId="{984C76AD-C073-43ED-9472-A3BFA0A3040C}" destId="{695550F4-DDE5-4CA4-8370-2F8EADB85C33}" srcOrd="0" destOrd="0" parTransId="{61143619-9FA5-49A5-A932-396D490C3D09}" sibTransId="{5E480D21-3346-4946-ACF5-D7E9B8F316ED}"/>
    <dgm:cxn modelId="{B568B0FA-55F2-4EBF-9B12-6D911710C9B8}" type="presOf" srcId="{45FF7E65-AC92-4AA9-BDD6-10D02A31921D}" destId="{76E78314-D253-4AAC-BEC6-18E626D26141}" srcOrd="0" destOrd="0" presId="urn:microsoft.com/office/officeart/2005/8/layout/hierarchy3"/>
    <dgm:cxn modelId="{6EDEA057-3D9B-4925-B12B-3C9BE54486D0}" srcId="{695550F4-DDE5-4CA4-8370-2F8EADB85C33}" destId="{5F9BC20C-0808-4ADC-BCF4-764566C320A6}" srcOrd="0" destOrd="0" parTransId="{F9C41BFF-4B09-43E2-A928-F69C5FFECEBB}" sibTransId="{57A850A0-3A20-41DC-BC9E-BB08106153F1}"/>
    <dgm:cxn modelId="{7D4CBF63-2CAF-4BF7-8532-265055D9ACA5}" type="presOf" srcId="{65B879AD-7890-4FD9-926A-B65F79B35415}" destId="{F8423379-B112-42BB-B3F1-6FB4F516702C}" srcOrd="0" destOrd="0" presId="urn:microsoft.com/office/officeart/2005/8/layout/hierarchy3"/>
    <dgm:cxn modelId="{126D0317-E53E-488E-8D80-11A7E867DA68}" type="presOf" srcId="{E5F3188A-DE44-40AD-9B46-952EAC0C839D}" destId="{CAAEA5FC-9FA2-47D6-A777-75E037389AD1}" srcOrd="0" destOrd="0" presId="urn:microsoft.com/office/officeart/2005/8/layout/hierarchy3"/>
    <dgm:cxn modelId="{D9B4184E-5200-48DD-AB0F-781364C219B3}" srcId="{79B5A310-37FC-44E5-AFDF-325B2FD36891}" destId="{1FD4AA98-7568-44C0-8A22-3383652F5BB8}" srcOrd="3" destOrd="0" parTransId="{4855A555-A850-4E25-B8E7-BE646309EBCD}" sibTransId="{AADBF583-091B-4B10-9365-843C554C689D}"/>
    <dgm:cxn modelId="{43FB432A-00E9-4D4B-9A97-475023BFC143}" type="presOf" srcId="{D07AB25B-CC39-43FB-9B1E-8374029DA98F}" destId="{CD04C891-205A-4319-A182-089A3BDA8DED}" srcOrd="0" destOrd="0" presId="urn:microsoft.com/office/officeart/2005/8/layout/hierarchy3"/>
    <dgm:cxn modelId="{A7B48EB7-6D90-4A54-83FE-422A0618F7EE}" type="presOf" srcId="{695550F4-DDE5-4CA4-8370-2F8EADB85C33}" destId="{A9F6E762-90F7-4230-BC65-8B90FCEC86C7}" srcOrd="0" destOrd="0" presId="urn:microsoft.com/office/officeart/2005/8/layout/hierarchy3"/>
    <dgm:cxn modelId="{E3A0AE06-ADB2-47D1-A919-1BC91A04AB8D}" srcId="{984C76AD-C073-43ED-9472-A3BFA0A3040C}" destId="{79B5A310-37FC-44E5-AFDF-325B2FD36891}" srcOrd="2" destOrd="0" parTransId="{541FDDBB-4D92-4BED-8DFA-537650C7D0F1}" sibTransId="{42D5EE3D-EF74-4E19-8023-E4E5B47D3D9F}"/>
    <dgm:cxn modelId="{88637D78-16D3-41DB-8677-D43B30475C1A}" type="presOf" srcId="{695550F4-DDE5-4CA4-8370-2F8EADB85C33}" destId="{080C32FD-7FDA-4CE9-A2ED-AF0C902ABA87}" srcOrd="1" destOrd="0" presId="urn:microsoft.com/office/officeart/2005/8/layout/hierarchy3"/>
    <dgm:cxn modelId="{6F637BA6-4796-4A42-9139-B7AD30732C50}" type="presOf" srcId="{4855A555-A850-4E25-B8E7-BE646309EBCD}" destId="{713695A6-2C04-4126-9A09-2CE35D700889}" srcOrd="0" destOrd="0" presId="urn:microsoft.com/office/officeart/2005/8/layout/hierarchy3"/>
    <dgm:cxn modelId="{E9C9ED60-75F5-4F5D-9700-477A61FAE78D}" type="presOf" srcId="{C103CFEA-303A-437B-9371-EB8CAE5E7B30}" destId="{EEFC62D9-03CF-487E-AAB5-635F17334A5C}" srcOrd="0" destOrd="0" presId="urn:microsoft.com/office/officeart/2005/8/layout/hierarchy3"/>
    <dgm:cxn modelId="{01058BFB-D661-45E3-A926-0B5D3C4BF2EB}" type="presOf" srcId="{E5F3188A-DE44-40AD-9B46-952EAC0C839D}" destId="{3D16EBE5-A3DB-4521-84A4-F5692EE2D7D6}" srcOrd="1" destOrd="0" presId="urn:microsoft.com/office/officeart/2005/8/layout/hierarchy3"/>
    <dgm:cxn modelId="{6057AD89-0AFB-4F61-80B8-9954961C2CBB}" type="presOf" srcId="{984C76AD-C073-43ED-9472-A3BFA0A3040C}" destId="{623F9A9C-7B8D-48BD-9322-AABA3007C984}" srcOrd="0" destOrd="0" presId="urn:microsoft.com/office/officeart/2005/8/layout/hierarchy3"/>
    <dgm:cxn modelId="{C30D6347-CF06-4EA8-A90F-BBE35C0B618C}" type="presOf" srcId="{5F9BC20C-0808-4ADC-BCF4-764566C320A6}" destId="{F2D67276-89D5-4596-BBEC-EF48FF3524F2}" srcOrd="0" destOrd="0" presId="urn:microsoft.com/office/officeart/2005/8/layout/hierarchy3"/>
    <dgm:cxn modelId="{C821AADB-AA56-438F-A60F-9C1E004363AB}" type="presOf" srcId="{A41C29EF-1DEA-4CCF-9352-A6DA416296FB}" destId="{9B3BF714-721F-4124-B677-6391B52A9D8F}" srcOrd="0" destOrd="0" presId="urn:microsoft.com/office/officeart/2005/8/layout/hierarchy3"/>
    <dgm:cxn modelId="{E3A8904F-CBA2-4D50-AA9C-6DA1C83D9147}" srcId="{79B5A310-37FC-44E5-AFDF-325B2FD36891}" destId="{C103CFEA-303A-437B-9371-EB8CAE5E7B30}" srcOrd="1" destOrd="0" parTransId="{45FF7E65-AC92-4AA9-BDD6-10D02A31921D}" sibTransId="{B237E81A-3A75-42F2-8080-F7BDF97100CD}"/>
    <dgm:cxn modelId="{0EA60BC6-278E-4276-ADB3-0E9CCCC3B448}" type="presOf" srcId="{561D4B3A-D23A-418B-8868-927207AD4FFE}" destId="{27D319A8-5241-4808-9B12-5C0AFD8183B5}" srcOrd="0" destOrd="0" presId="urn:microsoft.com/office/officeart/2005/8/layout/hierarchy3"/>
    <dgm:cxn modelId="{1D1D6AC7-6AA1-43B4-93A7-0E593CDF8671}" type="presOf" srcId="{F9C41BFF-4B09-43E2-A928-F69C5FFECEBB}" destId="{D59AC0D3-A803-420C-BF1B-5118C51EF9CA}" srcOrd="0" destOrd="0" presId="urn:microsoft.com/office/officeart/2005/8/layout/hierarchy3"/>
    <dgm:cxn modelId="{11BE31A5-AFCE-431C-9EC7-446322E851A2}" srcId="{79B5A310-37FC-44E5-AFDF-325B2FD36891}" destId="{6F466CD5-5DBC-4EEB-A319-41F780B81837}" srcOrd="0" destOrd="0" parTransId="{14C1D625-93E5-42A1-9407-7A0660D1FC4F}" sibTransId="{2FCD4C03-C7C4-40DB-9D5C-3EE04F91A86A}"/>
    <dgm:cxn modelId="{320F7C60-5670-4133-BB84-E70CFDD909B6}" srcId="{79B5A310-37FC-44E5-AFDF-325B2FD36891}" destId="{A41C29EF-1DEA-4CCF-9352-A6DA416296FB}" srcOrd="2" destOrd="0" parTransId="{65B879AD-7890-4FD9-926A-B65F79B35415}" sibTransId="{F190867A-54BB-4BEC-A216-C5AD6AC486F6}"/>
    <dgm:cxn modelId="{259F365E-E603-4634-A92C-933E6CA7A5D0}" type="presOf" srcId="{D837F238-8FE0-4BD2-B0B1-D2D66859573E}" destId="{A610A2E4-1040-4D15-8AD0-996155178F9C}" srcOrd="0" destOrd="0" presId="urn:microsoft.com/office/officeart/2005/8/layout/hierarchy3"/>
    <dgm:cxn modelId="{384E8437-34D8-4EBB-830E-B988DBEE83D6}" type="presParOf" srcId="{623F9A9C-7B8D-48BD-9322-AABA3007C984}" destId="{1B3E69F7-B8BC-4A51-9DE0-60E04916A389}" srcOrd="0" destOrd="0" presId="urn:microsoft.com/office/officeart/2005/8/layout/hierarchy3"/>
    <dgm:cxn modelId="{F56BFE31-48B3-4C10-B199-369F35DC706E}" type="presParOf" srcId="{1B3E69F7-B8BC-4A51-9DE0-60E04916A389}" destId="{CDBBC79B-409D-450C-A96B-8C67930113B5}" srcOrd="0" destOrd="0" presId="urn:microsoft.com/office/officeart/2005/8/layout/hierarchy3"/>
    <dgm:cxn modelId="{327C419D-5965-48C5-AC36-58D61ED58D2D}" type="presParOf" srcId="{CDBBC79B-409D-450C-A96B-8C67930113B5}" destId="{A9F6E762-90F7-4230-BC65-8B90FCEC86C7}" srcOrd="0" destOrd="0" presId="urn:microsoft.com/office/officeart/2005/8/layout/hierarchy3"/>
    <dgm:cxn modelId="{FC5F629D-24C1-459B-9F48-8C99CD88B03C}" type="presParOf" srcId="{CDBBC79B-409D-450C-A96B-8C67930113B5}" destId="{080C32FD-7FDA-4CE9-A2ED-AF0C902ABA87}" srcOrd="1" destOrd="0" presId="urn:microsoft.com/office/officeart/2005/8/layout/hierarchy3"/>
    <dgm:cxn modelId="{3FB5B8B9-86C3-42B8-BB84-93FF31764255}" type="presParOf" srcId="{1B3E69F7-B8BC-4A51-9DE0-60E04916A389}" destId="{DEED8203-0794-4366-BAC5-5856163C1E0F}" srcOrd="1" destOrd="0" presId="urn:microsoft.com/office/officeart/2005/8/layout/hierarchy3"/>
    <dgm:cxn modelId="{7544F4C0-977E-4E02-BA7C-5FBABADB674C}" type="presParOf" srcId="{DEED8203-0794-4366-BAC5-5856163C1E0F}" destId="{D59AC0D3-A803-420C-BF1B-5118C51EF9CA}" srcOrd="0" destOrd="0" presId="urn:microsoft.com/office/officeart/2005/8/layout/hierarchy3"/>
    <dgm:cxn modelId="{CEB82842-0970-4978-8355-A27D8D5897B1}" type="presParOf" srcId="{DEED8203-0794-4366-BAC5-5856163C1E0F}" destId="{F2D67276-89D5-4596-BBEC-EF48FF3524F2}" srcOrd="1" destOrd="0" presId="urn:microsoft.com/office/officeart/2005/8/layout/hierarchy3"/>
    <dgm:cxn modelId="{00C1ED87-DE66-4CBE-884D-5D121D52993C}" type="presParOf" srcId="{DEED8203-0794-4366-BAC5-5856163C1E0F}" destId="{04E09CFC-080E-4665-A32A-3700F2401180}" srcOrd="2" destOrd="0" presId="urn:microsoft.com/office/officeart/2005/8/layout/hierarchy3"/>
    <dgm:cxn modelId="{C16BD2F5-4066-466E-9A71-263E0D853633}" type="presParOf" srcId="{DEED8203-0794-4366-BAC5-5856163C1E0F}" destId="{CD04C891-205A-4319-A182-089A3BDA8DED}" srcOrd="3" destOrd="0" presId="urn:microsoft.com/office/officeart/2005/8/layout/hierarchy3"/>
    <dgm:cxn modelId="{113701FB-8B53-4ECB-BCD6-B5C9A1E2D0E0}" type="presParOf" srcId="{623F9A9C-7B8D-48BD-9322-AABA3007C984}" destId="{FBC5A6E1-A178-44F7-9EF3-78C3B864566C}" srcOrd="1" destOrd="0" presId="urn:microsoft.com/office/officeart/2005/8/layout/hierarchy3"/>
    <dgm:cxn modelId="{7997E101-C12D-4FA3-8E2C-2C95822DBC0C}" type="presParOf" srcId="{FBC5A6E1-A178-44F7-9EF3-78C3B864566C}" destId="{11105B4F-D3D2-4C76-8344-B6F1C48F60AF}" srcOrd="0" destOrd="0" presId="urn:microsoft.com/office/officeart/2005/8/layout/hierarchy3"/>
    <dgm:cxn modelId="{CDF93BF4-7E20-4340-8891-A0724A7A2ED9}" type="presParOf" srcId="{11105B4F-D3D2-4C76-8344-B6F1C48F60AF}" destId="{CAAEA5FC-9FA2-47D6-A777-75E037389AD1}" srcOrd="0" destOrd="0" presId="urn:microsoft.com/office/officeart/2005/8/layout/hierarchy3"/>
    <dgm:cxn modelId="{1A269A9C-B5B8-4014-BB5A-6E95ECC36FAE}" type="presParOf" srcId="{11105B4F-D3D2-4C76-8344-B6F1C48F60AF}" destId="{3D16EBE5-A3DB-4521-84A4-F5692EE2D7D6}" srcOrd="1" destOrd="0" presId="urn:microsoft.com/office/officeart/2005/8/layout/hierarchy3"/>
    <dgm:cxn modelId="{1F4D8060-07B0-4087-8776-77638E2F0125}" type="presParOf" srcId="{FBC5A6E1-A178-44F7-9EF3-78C3B864566C}" destId="{9A1669C1-79E5-4A0D-9B75-AFABE2D1C488}" srcOrd="1" destOrd="0" presId="urn:microsoft.com/office/officeart/2005/8/layout/hierarchy3"/>
    <dgm:cxn modelId="{1E716D4E-D358-4FED-A6C7-D73ADBF6CE5B}" type="presParOf" srcId="{9A1669C1-79E5-4A0D-9B75-AFABE2D1C488}" destId="{DD557DEB-7005-41AB-90AB-352762268830}" srcOrd="0" destOrd="0" presId="urn:microsoft.com/office/officeart/2005/8/layout/hierarchy3"/>
    <dgm:cxn modelId="{C3EEA7F9-31C6-4CE7-A14E-3EFD0BD46E1A}" type="presParOf" srcId="{9A1669C1-79E5-4A0D-9B75-AFABE2D1C488}" destId="{27D319A8-5241-4808-9B12-5C0AFD8183B5}" srcOrd="1" destOrd="0" presId="urn:microsoft.com/office/officeart/2005/8/layout/hierarchy3"/>
    <dgm:cxn modelId="{7C190772-2BED-4CE4-A4B6-CF39D8286B09}" type="presParOf" srcId="{9A1669C1-79E5-4A0D-9B75-AFABE2D1C488}" destId="{A610A2E4-1040-4D15-8AD0-996155178F9C}" srcOrd="2" destOrd="0" presId="urn:microsoft.com/office/officeart/2005/8/layout/hierarchy3"/>
    <dgm:cxn modelId="{559C0A21-525B-4717-B5E6-FB19225E9CC1}" type="presParOf" srcId="{9A1669C1-79E5-4A0D-9B75-AFABE2D1C488}" destId="{2AFD15AC-C0F1-4568-8027-EA4A387EC94D}" srcOrd="3" destOrd="0" presId="urn:microsoft.com/office/officeart/2005/8/layout/hierarchy3"/>
    <dgm:cxn modelId="{B088936A-045D-424A-81B4-3B8A10220716}" type="presParOf" srcId="{623F9A9C-7B8D-48BD-9322-AABA3007C984}" destId="{C7AADE51-E219-47DE-8795-3BC1F12B454A}" srcOrd="2" destOrd="0" presId="urn:microsoft.com/office/officeart/2005/8/layout/hierarchy3"/>
    <dgm:cxn modelId="{58CCE93E-6847-4478-8252-ED9FEEE77559}" type="presParOf" srcId="{C7AADE51-E219-47DE-8795-3BC1F12B454A}" destId="{FCCB82DB-2EBC-44EA-BA72-AD0DD007C247}" srcOrd="0" destOrd="0" presId="urn:microsoft.com/office/officeart/2005/8/layout/hierarchy3"/>
    <dgm:cxn modelId="{A3B1DD06-521D-414A-BECD-F2E66BA52BB9}" type="presParOf" srcId="{FCCB82DB-2EBC-44EA-BA72-AD0DD007C247}" destId="{F32C5404-628F-4D9E-95BD-CA6EA04701E5}" srcOrd="0" destOrd="0" presId="urn:microsoft.com/office/officeart/2005/8/layout/hierarchy3"/>
    <dgm:cxn modelId="{F45828E1-AA69-47B9-BBD6-C0AFD3ACAC1E}" type="presParOf" srcId="{FCCB82DB-2EBC-44EA-BA72-AD0DD007C247}" destId="{1BF3F21C-5F7B-41F8-8211-F978CAA54AC1}" srcOrd="1" destOrd="0" presId="urn:microsoft.com/office/officeart/2005/8/layout/hierarchy3"/>
    <dgm:cxn modelId="{4B221378-FEF7-4294-9A2B-C53B1A92A518}" type="presParOf" srcId="{C7AADE51-E219-47DE-8795-3BC1F12B454A}" destId="{35F2371B-AD97-42EF-A6B9-773B913BCDD2}" srcOrd="1" destOrd="0" presId="urn:microsoft.com/office/officeart/2005/8/layout/hierarchy3"/>
    <dgm:cxn modelId="{E84FE1FE-5986-43D8-87A9-F6A6EDF3BFF4}" type="presParOf" srcId="{35F2371B-AD97-42EF-A6B9-773B913BCDD2}" destId="{74111F16-CA1E-4E18-981F-DCEAF2C0C9F0}" srcOrd="0" destOrd="0" presId="urn:microsoft.com/office/officeart/2005/8/layout/hierarchy3"/>
    <dgm:cxn modelId="{BA410624-76D1-4FBC-AB31-D308B2034FCE}" type="presParOf" srcId="{35F2371B-AD97-42EF-A6B9-773B913BCDD2}" destId="{D83E1813-3E30-4CD6-8FB2-48DBA73E2A31}" srcOrd="1" destOrd="0" presId="urn:microsoft.com/office/officeart/2005/8/layout/hierarchy3"/>
    <dgm:cxn modelId="{97FB61C9-046C-4B2D-B728-0139E9F17285}" type="presParOf" srcId="{35F2371B-AD97-42EF-A6B9-773B913BCDD2}" destId="{76E78314-D253-4AAC-BEC6-18E626D26141}" srcOrd="2" destOrd="0" presId="urn:microsoft.com/office/officeart/2005/8/layout/hierarchy3"/>
    <dgm:cxn modelId="{0C158A07-0EC9-4E62-97AE-351C55650768}" type="presParOf" srcId="{35F2371B-AD97-42EF-A6B9-773B913BCDD2}" destId="{EEFC62D9-03CF-487E-AAB5-635F17334A5C}" srcOrd="3" destOrd="0" presId="urn:microsoft.com/office/officeart/2005/8/layout/hierarchy3"/>
    <dgm:cxn modelId="{22E8CF74-1BA7-44DE-A017-E673EF53C7CF}" type="presParOf" srcId="{35F2371B-AD97-42EF-A6B9-773B913BCDD2}" destId="{F8423379-B112-42BB-B3F1-6FB4F516702C}" srcOrd="4" destOrd="0" presId="urn:microsoft.com/office/officeart/2005/8/layout/hierarchy3"/>
    <dgm:cxn modelId="{EF324554-F281-49FB-9058-21360B72DAFC}" type="presParOf" srcId="{35F2371B-AD97-42EF-A6B9-773B913BCDD2}" destId="{9B3BF714-721F-4124-B677-6391B52A9D8F}" srcOrd="5" destOrd="0" presId="urn:microsoft.com/office/officeart/2005/8/layout/hierarchy3"/>
    <dgm:cxn modelId="{26BEB3F2-8E78-4B5D-B8E7-3FF93A011CB8}" type="presParOf" srcId="{35F2371B-AD97-42EF-A6B9-773B913BCDD2}" destId="{713695A6-2C04-4126-9A09-2CE35D700889}" srcOrd="6" destOrd="0" presId="urn:microsoft.com/office/officeart/2005/8/layout/hierarchy3"/>
    <dgm:cxn modelId="{1EE7A214-DCE4-43EF-82D4-914F9F221342}" type="presParOf" srcId="{35F2371B-AD97-42EF-A6B9-773B913BCDD2}" destId="{FAD67115-A4E5-4B7F-8815-1ACB90B95842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CD6DF2-4AA1-4496-81FF-01E92690C04D}" type="doc">
      <dgm:prSet loTypeId="urn:microsoft.com/office/officeart/2005/8/layout/hierarchy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BD7F6D43-8CA1-4EBE-8B7A-77023AE49F69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Charakteristik</a:t>
          </a:r>
          <a:endParaRPr lang="cs-CZ" sz="2000" b="1" dirty="0">
            <a:solidFill>
              <a:schemeClr val="tx1"/>
            </a:solidFill>
          </a:endParaRPr>
        </a:p>
      </dgm:t>
    </dgm:pt>
    <dgm:pt modelId="{AB99B369-67FA-498C-ABC6-893914D48E60}" type="parTrans" cxnId="{205BFABA-FD6A-4440-9757-B391406E806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41CD19A8-91C8-4480-A7DC-180CB74D4628}" type="sibTrans" cxnId="{205BFABA-FD6A-4440-9757-B391406E8065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A19A3A5-4D4D-481C-A6E8-38EE0B2AF7D0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Allergie gegen Sonne</a:t>
          </a:r>
          <a:endParaRPr lang="cs-CZ" sz="2000" b="1" dirty="0">
            <a:solidFill>
              <a:schemeClr val="tx1"/>
            </a:solidFill>
          </a:endParaRPr>
        </a:p>
      </dgm:t>
    </dgm:pt>
    <dgm:pt modelId="{5A2BDD00-3B50-4404-B8E6-FD9A092E590B}" type="parTrans" cxnId="{526BB1E4-6DC0-4738-8EDE-936FFFD4B40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6385547B-D515-4961-894B-88EE92552B5E}" type="sibTrans" cxnId="{526BB1E4-6DC0-4738-8EDE-936FFFD4B40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A25E894-E388-463C-A6F4-EE0E501E056C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Symptome</a:t>
          </a:r>
          <a:endParaRPr lang="cs-CZ" sz="2000" b="1" dirty="0">
            <a:solidFill>
              <a:schemeClr val="tx1"/>
            </a:solidFill>
          </a:endParaRPr>
        </a:p>
      </dgm:t>
    </dgm:pt>
    <dgm:pt modelId="{9CBDB6D3-8AE8-42F9-84E2-ECDD105FD620}" type="parTrans" cxnId="{6697DA80-78F7-4CAE-BDCA-A9B2F631FD8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CA5DC9A4-E20A-413A-B1C0-CB3A1EFB872D}" type="sibTrans" cxnId="{6697DA80-78F7-4CAE-BDCA-A9B2F631FD8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702FA08F-8A4C-420E-8F2F-D47B0B51845C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Ratschläge der Ärzte</a:t>
          </a:r>
          <a:endParaRPr lang="cs-CZ" sz="2000" b="1" dirty="0">
            <a:solidFill>
              <a:schemeClr val="tx1"/>
            </a:solidFill>
          </a:endParaRPr>
        </a:p>
      </dgm:t>
    </dgm:pt>
    <dgm:pt modelId="{F3733D7D-D617-4BAB-A281-85E292BBF18A}" type="parTrans" cxnId="{2A54E2E1-F772-4506-BA8A-0FD206E1397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7C3BFF3-49F7-4C0B-8F34-6DCBB9D23F85}" type="sibTrans" cxnId="{2A54E2E1-F772-4506-BA8A-0FD206E1397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39FEF74-C412-4521-989F-14638D9C7264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nicht in der Sonne liegen</a:t>
          </a:r>
          <a:endParaRPr lang="cs-CZ" sz="2000" b="1" dirty="0">
            <a:solidFill>
              <a:schemeClr val="tx1"/>
            </a:solidFill>
          </a:endParaRPr>
        </a:p>
      </dgm:t>
    </dgm:pt>
    <dgm:pt modelId="{9D694241-8A87-49E9-9B42-657DDA19598E}" type="parTrans" cxnId="{B9F8FA18-596F-4EDA-A796-0181C64D26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A193875-24EE-4315-A791-045334507523}" type="sibTrans" cxnId="{B9F8FA18-596F-4EDA-A796-0181C64D268E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1A6798EF-4779-4EA6-BC5A-0D3A55145361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Sonnencreme benutzen</a:t>
          </a:r>
          <a:endParaRPr lang="cs-CZ" sz="2000" b="1" dirty="0">
            <a:solidFill>
              <a:schemeClr val="tx1"/>
            </a:solidFill>
          </a:endParaRPr>
        </a:p>
      </dgm:t>
    </dgm:pt>
    <dgm:pt modelId="{5FF6A7E1-9EDD-4E3A-9964-477ABF1F07D9}" type="parTrans" cxnId="{ECB3BB77-C37E-41FC-8D8D-0FB1AAECFCC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074E00DD-8762-4DCC-8677-24CC2DEF04B4}" type="sibTrans" cxnId="{ECB3BB77-C37E-41FC-8D8D-0FB1AAECFCC1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CD715704-B0DA-43BD-8E55-0B8666370B01}">
      <dgm:prSet custT="1"/>
      <dgm:spPr/>
      <dgm:t>
        <a:bodyPr/>
        <a:lstStyle/>
        <a:p>
          <a:r>
            <a:rPr lang="de-DE" sz="2000" b="1" dirty="0" smtClean="0"/>
            <a:t>Hautausschlag</a:t>
          </a:r>
          <a:endParaRPr lang="cs-CZ" sz="2000" b="1" dirty="0"/>
        </a:p>
      </dgm:t>
    </dgm:pt>
    <dgm:pt modelId="{446947C6-6461-43F5-8E12-318C473E952E}" type="parTrans" cxnId="{41E3A1EC-4AED-404C-89CF-A9B28373562C}">
      <dgm:prSet/>
      <dgm:spPr/>
      <dgm:t>
        <a:bodyPr/>
        <a:lstStyle/>
        <a:p>
          <a:endParaRPr lang="cs-CZ" sz="2000" b="1"/>
        </a:p>
      </dgm:t>
    </dgm:pt>
    <dgm:pt modelId="{A657A5ED-6E69-45C3-8386-0BA8E8F5097A}" type="sibTrans" cxnId="{41E3A1EC-4AED-404C-89CF-A9B28373562C}">
      <dgm:prSet/>
      <dgm:spPr/>
      <dgm:t>
        <a:bodyPr/>
        <a:lstStyle/>
        <a:p>
          <a:endParaRPr lang="cs-CZ" sz="2000" b="1"/>
        </a:p>
      </dgm:t>
    </dgm:pt>
    <dgm:pt modelId="{40C14F2A-6878-435B-9394-0D6FB9A48AD1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Tabletten, Salben</a:t>
          </a:r>
          <a:endParaRPr lang="cs-CZ" sz="2000" b="1" dirty="0">
            <a:solidFill>
              <a:schemeClr val="tx1"/>
            </a:solidFill>
          </a:endParaRPr>
        </a:p>
      </dgm:t>
    </dgm:pt>
    <dgm:pt modelId="{C0D5D8FD-4B55-42A3-A80B-2EA5BFB06971}" type="parTrans" cxnId="{7172A62F-25B9-4215-BCB9-31E3843BEB93}">
      <dgm:prSet/>
      <dgm:spPr/>
    </dgm:pt>
    <dgm:pt modelId="{04C6E872-A3DB-4CAB-AC6B-5835E0AFEC6B}" type="sibTrans" cxnId="{7172A62F-25B9-4215-BCB9-31E3843BEB93}">
      <dgm:prSet/>
      <dgm:spPr/>
    </dgm:pt>
    <dgm:pt modelId="{0DFABD0D-0F64-4B45-BB56-08CF86AF1A97}">
      <dgm:prSet/>
      <dgm:spPr/>
      <dgm:t>
        <a:bodyPr/>
        <a:lstStyle/>
        <a:p>
          <a:r>
            <a:rPr lang="de-DE" dirty="0" smtClean="0"/>
            <a:t>…</a:t>
          </a:r>
          <a:endParaRPr lang="cs-CZ" dirty="0"/>
        </a:p>
      </dgm:t>
    </dgm:pt>
    <dgm:pt modelId="{86FEB7EA-1F76-442B-82EB-036ED7099D37}" type="parTrans" cxnId="{88223A5F-315D-41D7-9807-BA3C286DF827}">
      <dgm:prSet/>
      <dgm:spPr/>
    </dgm:pt>
    <dgm:pt modelId="{C71218C0-3E26-4067-8A1F-7BD95A67C8CF}" type="sibTrans" cxnId="{88223A5F-315D-41D7-9807-BA3C286DF827}">
      <dgm:prSet/>
      <dgm:spPr/>
    </dgm:pt>
    <dgm:pt modelId="{A4D7B97B-27B3-4223-9E1D-02270A2CFB44}" type="pres">
      <dgm:prSet presAssocID="{A9CD6DF2-4AA1-4496-81FF-01E92690C04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F86B685-2778-42A2-9276-895F51CFE8F9}" type="pres">
      <dgm:prSet presAssocID="{BD7F6D43-8CA1-4EBE-8B7A-77023AE49F69}" presName="root" presStyleCnt="0"/>
      <dgm:spPr/>
    </dgm:pt>
    <dgm:pt modelId="{370E77D3-9C8E-43BE-AD2D-6CA7B8443EE9}" type="pres">
      <dgm:prSet presAssocID="{BD7F6D43-8CA1-4EBE-8B7A-77023AE49F69}" presName="rootComposite" presStyleCnt="0"/>
      <dgm:spPr/>
    </dgm:pt>
    <dgm:pt modelId="{B095B942-6634-4D3B-8396-63EB4D5CBCB6}" type="pres">
      <dgm:prSet presAssocID="{BD7F6D43-8CA1-4EBE-8B7A-77023AE49F69}" presName="rootText" presStyleLbl="node1" presStyleIdx="0" presStyleCnt="3"/>
      <dgm:spPr/>
      <dgm:t>
        <a:bodyPr/>
        <a:lstStyle/>
        <a:p>
          <a:endParaRPr lang="cs-CZ"/>
        </a:p>
      </dgm:t>
    </dgm:pt>
    <dgm:pt modelId="{C51D33F5-8C0E-454F-B247-31766BB0B50E}" type="pres">
      <dgm:prSet presAssocID="{BD7F6D43-8CA1-4EBE-8B7A-77023AE49F69}" presName="rootConnector" presStyleLbl="node1" presStyleIdx="0" presStyleCnt="3"/>
      <dgm:spPr/>
      <dgm:t>
        <a:bodyPr/>
        <a:lstStyle/>
        <a:p>
          <a:endParaRPr lang="cs-CZ"/>
        </a:p>
      </dgm:t>
    </dgm:pt>
    <dgm:pt modelId="{FC9D4B87-9D65-4C52-8891-83184375C827}" type="pres">
      <dgm:prSet presAssocID="{BD7F6D43-8CA1-4EBE-8B7A-77023AE49F69}" presName="childShape" presStyleCnt="0"/>
      <dgm:spPr/>
    </dgm:pt>
    <dgm:pt modelId="{1578DC67-6169-46E0-B164-B798D0D385B6}" type="pres">
      <dgm:prSet presAssocID="{5A2BDD00-3B50-4404-B8E6-FD9A092E590B}" presName="Name13" presStyleLbl="parChTrans1D2" presStyleIdx="0" presStyleCnt="6"/>
      <dgm:spPr/>
      <dgm:t>
        <a:bodyPr/>
        <a:lstStyle/>
        <a:p>
          <a:endParaRPr lang="cs-CZ"/>
        </a:p>
      </dgm:t>
    </dgm:pt>
    <dgm:pt modelId="{8C30FBBE-F795-4254-A701-6EEBA8881050}" type="pres">
      <dgm:prSet presAssocID="{AA19A3A5-4D4D-481C-A6E8-38EE0B2AF7D0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2DF1233-1273-4F14-96F4-4F2C89EE39BA}" type="pres">
      <dgm:prSet presAssocID="{8A25E894-E388-463C-A6F4-EE0E501E056C}" presName="root" presStyleCnt="0"/>
      <dgm:spPr/>
    </dgm:pt>
    <dgm:pt modelId="{E4CBBBAB-2AEF-4663-9731-184A4F43C14F}" type="pres">
      <dgm:prSet presAssocID="{8A25E894-E388-463C-A6F4-EE0E501E056C}" presName="rootComposite" presStyleCnt="0"/>
      <dgm:spPr/>
    </dgm:pt>
    <dgm:pt modelId="{7897DCD6-90BB-4D21-A802-F1DE00458270}" type="pres">
      <dgm:prSet presAssocID="{8A25E894-E388-463C-A6F4-EE0E501E056C}" presName="rootText" presStyleLbl="node1" presStyleIdx="1" presStyleCnt="3"/>
      <dgm:spPr/>
      <dgm:t>
        <a:bodyPr/>
        <a:lstStyle/>
        <a:p>
          <a:endParaRPr lang="cs-CZ"/>
        </a:p>
      </dgm:t>
    </dgm:pt>
    <dgm:pt modelId="{35DA6377-B1C6-4691-B07A-35CC9CA618EB}" type="pres">
      <dgm:prSet presAssocID="{8A25E894-E388-463C-A6F4-EE0E501E056C}" presName="rootConnector" presStyleLbl="node1" presStyleIdx="1" presStyleCnt="3"/>
      <dgm:spPr/>
      <dgm:t>
        <a:bodyPr/>
        <a:lstStyle/>
        <a:p>
          <a:endParaRPr lang="cs-CZ"/>
        </a:p>
      </dgm:t>
    </dgm:pt>
    <dgm:pt modelId="{F1996B8E-2F9E-4C38-9CA5-2B576229B20A}" type="pres">
      <dgm:prSet presAssocID="{8A25E894-E388-463C-A6F4-EE0E501E056C}" presName="childShape" presStyleCnt="0"/>
      <dgm:spPr/>
    </dgm:pt>
    <dgm:pt modelId="{EC8CB41A-C2AB-4623-9BDD-F2D8A5D261B2}" type="pres">
      <dgm:prSet presAssocID="{446947C6-6461-43F5-8E12-318C473E952E}" presName="Name13" presStyleLbl="parChTrans1D2" presStyleIdx="1" presStyleCnt="6"/>
      <dgm:spPr/>
      <dgm:t>
        <a:bodyPr/>
        <a:lstStyle/>
        <a:p>
          <a:endParaRPr lang="cs-CZ"/>
        </a:p>
      </dgm:t>
    </dgm:pt>
    <dgm:pt modelId="{3C4ECF48-FCA6-4526-A245-5F3240CE80AF}" type="pres">
      <dgm:prSet presAssocID="{CD715704-B0DA-43BD-8E55-0B8666370B01}" presName="childText" presStyleLbl="bgAcc1" presStyleIdx="1" presStyleCnt="6" custScaleX="13567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51F998B-87BD-4F44-964E-542706112464}" type="pres">
      <dgm:prSet presAssocID="{86FEB7EA-1F76-442B-82EB-036ED7099D37}" presName="Name13" presStyleLbl="parChTrans1D2" presStyleIdx="2" presStyleCnt="6"/>
      <dgm:spPr/>
    </dgm:pt>
    <dgm:pt modelId="{C20170B4-7FFA-4842-94F6-DA062BEC233F}" type="pres">
      <dgm:prSet presAssocID="{0DFABD0D-0F64-4B45-BB56-08CF86AF1A97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031F45E-0535-44E7-A974-354F89144404}" type="pres">
      <dgm:prSet presAssocID="{702FA08F-8A4C-420E-8F2F-D47B0B51845C}" presName="root" presStyleCnt="0"/>
      <dgm:spPr/>
    </dgm:pt>
    <dgm:pt modelId="{B3D5453D-EB06-4EDD-95C8-C063B3410250}" type="pres">
      <dgm:prSet presAssocID="{702FA08F-8A4C-420E-8F2F-D47B0B51845C}" presName="rootComposite" presStyleCnt="0"/>
      <dgm:spPr/>
    </dgm:pt>
    <dgm:pt modelId="{1069558F-F17F-4843-B06E-1FD51961752B}" type="pres">
      <dgm:prSet presAssocID="{702FA08F-8A4C-420E-8F2F-D47B0B51845C}" presName="rootText" presStyleLbl="node1" presStyleIdx="2" presStyleCnt="3"/>
      <dgm:spPr/>
      <dgm:t>
        <a:bodyPr/>
        <a:lstStyle/>
        <a:p>
          <a:endParaRPr lang="cs-CZ"/>
        </a:p>
      </dgm:t>
    </dgm:pt>
    <dgm:pt modelId="{8472DF3F-C2EE-4F5E-BC67-B4B21CCBA8A0}" type="pres">
      <dgm:prSet presAssocID="{702FA08F-8A4C-420E-8F2F-D47B0B51845C}" presName="rootConnector" presStyleLbl="node1" presStyleIdx="2" presStyleCnt="3"/>
      <dgm:spPr/>
      <dgm:t>
        <a:bodyPr/>
        <a:lstStyle/>
        <a:p>
          <a:endParaRPr lang="cs-CZ"/>
        </a:p>
      </dgm:t>
    </dgm:pt>
    <dgm:pt modelId="{63C5461F-9D66-489B-B087-B16F5AD58E71}" type="pres">
      <dgm:prSet presAssocID="{702FA08F-8A4C-420E-8F2F-D47B0B51845C}" presName="childShape" presStyleCnt="0"/>
      <dgm:spPr/>
    </dgm:pt>
    <dgm:pt modelId="{D57E3B51-BB89-405D-B35A-2C9C8E9A433E}" type="pres">
      <dgm:prSet presAssocID="{9D694241-8A87-49E9-9B42-657DDA19598E}" presName="Name13" presStyleLbl="parChTrans1D2" presStyleIdx="3" presStyleCnt="6"/>
      <dgm:spPr/>
      <dgm:t>
        <a:bodyPr/>
        <a:lstStyle/>
        <a:p>
          <a:endParaRPr lang="cs-CZ"/>
        </a:p>
      </dgm:t>
    </dgm:pt>
    <dgm:pt modelId="{38282DB0-72B4-47A3-AF29-DE5EDCE08159}" type="pres">
      <dgm:prSet presAssocID="{539FEF74-C412-4521-989F-14638D9C7264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42B3572-C03A-4CEF-96C8-52939443350E}" type="pres">
      <dgm:prSet presAssocID="{5FF6A7E1-9EDD-4E3A-9964-477ABF1F07D9}" presName="Name13" presStyleLbl="parChTrans1D2" presStyleIdx="4" presStyleCnt="6"/>
      <dgm:spPr/>
      <dgm:t>
        <a:bodyPr/>
        <a:lstStyle/>
        <a:p>
          <a:endParaRPr lang="cs-CZ"/>
        </a:p>
      </dgm:t>
    </dgm:pt>
    <dgm:pt modelId="{B3D4F3AE-BEB0-4B31-8A6C-93CE5E58EF8F}" type="pres">
      <dgm:prSet presAssocID="{1A6798EF-4779-4EA6-BC5A-0D3A55145361}" presName="childText" presStyleLbl="bgAcc1" presStyleIdx="4" presStyleCnt="6" custScaleX="12439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4121C0-5974-4786-8B78-956545236E2D}" type="pres">
      <dgm:prSet presAssocID="{C0D5D8FD-4B55-42A3-A80B-2EA5BFB06971}" presName="Name13" presStyleLbl="parChTrans1D2" presStyleIdx="5" presStyleCnt="6"/>
      <dgm:spPr/>
    </dgm:pt>
    <dgm:pt modelId="{A0FE6D9C-201D-4B08-A70B-F299B1225CF3}" type="pres">
      <dgm:prSet presAssocID="{40C14F2A-6878-435B-9394-0D6FB9A48AD1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8223A5F-315D-41D7-9807-BA3C286DF827}" srcId="{8A25E894-E388-463C-A6F4-EE0E501E056C}" destId="{0DFABD0D-0F64-4B45-BB56-08CF86AF1A97}" srcOrd="1" destOrd="0" parTransId="{86FEB7EA-1F76-442B-82EB-036ED7099D37}" sibTransId="{C71218C0-3E26-4067-8A1F-7BD95A67C8CF}"/>
    <dgm:cxn modelId="{205BFABA-FD6A-4440-9757-B391406E8065}" srcId="{A9CD6DF2-4AA1-4496-81FF-01E92690C04D}" destId="{BD7F6D43-8CA1-4EBE-8B7A-77023AE49F69}" srcOrd="0" destOrd="0" parTransId="{AB99B369-67FA-498C-ABC6-893914D48E60}" sibTransId="{41CD19A8-91C8-4480-A7DC-180CB74D4628}"/>
    <dgm:cxn modelId="{386EBDA1-99B8-447F-8264-F5E6ECB890A6}" type="presOf" srcId="{CD715704-B0DA-43BD-8E55-0B8666370B01}" destId="{3C4ECF48-FCA6-4526-A245-5F3240CE80AF}" srcOrd="0" destOrd="0" presId="urn:microsoft.com/office/officeart/2005/8/layout/hierarchy3"/>
    <dgm:cxn modelId="{8CB5A4C9-6EE4-4671-ABD0-5DE0FF9D0299}" type="presOf" srcId="{446947C6-6461-43F5-8E12-318C473E952E}" destId="{EC8CB41A-C2AB-4623-9BDD-F2D8A5D261B2}" srcOrd="0" destOrd="0" presId="urn:microsoft.com/office/officeart/2005/8/layout/hierarchy3"/>
    <dgm:cxn modelId="{F5E0DC1D-A7E6-40AE-BBB1-747E2A27C4E4}" type="presOf" srcId="{C0D5D8FD-4B55-42A3-A80B-2EA5BFB06971}" destId="{064121C0-5974-4786-8B78-956545236E2D}" srcOrd="0" destOrd="0" presId="urn:microsoft.com/office/officeart/2005/8/layout/hierarchy3"/>
    <dgm:cxn modelId="{ECB3BB77-C37E-41FC-8D8D-0FB1AAECFCC1}" srcId="{702FA08F-8A4C-420E-8F2F-D47B0B51845C}" destId="{1A6798EF-4779-4EA6-BC5A-0D3A55145361}" srcOrd="1" destOrd="0" parTransId="{5FF6A7E1-9EDD-4E3A-9964-477ABF1F07D9}" sibTransId="{074E00DD-8762-4DCC-8677-24CC2DEF04B4}"/>
    <dgm:cxn modelId="{7172A62F-25B9-4215-BCB9-31E3843BEB93}" srcId="{702FA08F-8A4C-420E-8F2F-D47B0B51845C}" destId="{40C14F2A-6878-435B-9394-0D6FB9A48AD1}" srcOrd="2" destOrd="0" parTransId="{C0D5D8FD-4B55-42A3-A80B-2EA5BFB06971}" sibTransId="{04C6E872-A3DB-4CAB-AC6B-5835E0AFEC6B}"/>
    <dgm:cxn modelId="{B9F8FA18-596F-4EDA-A796-0181C64D268E}" srcId="{702FA08F-8A4C-420E-8F2F-D47B0B51845C}" destId="{539FEF74-C412-4521-989F-14638D9C7264}" srcOrd="0" destOrd="0" parTransId="{9D694241-8A87-49E9-9B42-657DDA19598E}" sibTransId="{2A193875-24EE-4315-A791-045334507523}"/>
    <dgm:cxn modelId="{D01B3C05-BB7B-4986-B58B-5545D7D1BEFD}" type="presOf" srcId="{AA19A3A5-4D4D-481C-A6E8-38EE0B2AF7D0}" destId="{8C30FBBE-F795-4254-A701-6EEBA8881050}" srcOrd="0" destOrd="0" presId="urn:microsoft.com/office/officeart/2005/8/layout/hierarchy3"/>
    <dgm:cxn modelId="{1E4D9B84-DA47-4C65-B287-B6A2DE0A0A86}" type="presOf" srcId="{A9CD6DF2-4AA1-4496-81FF-01E92690C04D}" destId="{A4D7B97B-27B3-4223-9E1D-02270A2CFB44}" srcOrd="0" destOrd="0" presId="urn:microsoft.com/office/officeart/2005/8/layout/hierarchy3"/>
    <dgm:cxn modelId="{6F930FFB-EEF2-41E0-A50C-7375D56FC6EE}" type="presOf" srcId="{86FEB7EA-1F76-442B-82EB-036ED7099D37}" destId="{A51F998B-87BD-4F44-964E-542706112464}" srcOrd="0" destOrd="0" presId="urn:microsoft.com/office/officeart/2005/8/layout/hierarchy3"/>
    <dgm:cxn modelId="{E112C267-7960-4BC2-8780-D1A6C029A9FD}" type="presOf" srcId="{5A2BDD00-3B50-4404-B8E6-FD9A092E590B}" destId="{1578DC67-6169-46E0-B164-B798D0D385B6}" srcOrd="0" destOrd="0" presId="urn:microsoft.com/office/officeart/2005/8/layout/hierarchy3"/>
    <dgm:cxn modelId="{41E3A1EC-4AED-404C-89CF-A9B28373562C}" srcId="{8A25E894-E388-463C-A6F4-EE0E501E056C}" destId="{CD715704-B0DA-43BD-8E55-0B8666370B01}" srcOrd="0" destOrd="0" parTransId="{446947C6-6461-43F5-8E12-318C473E952E}" sibTransId="{A657A5ED-6E69-45C3-8386-0BA8E8F5097A}"/>
    <dgm:cxn modelId="{E6D680DA-B21F-45B5-A6C8-07E6CF030451}" type="presOf" srcId="{1A6798EF-4779-4EA6-BC5A-0D3A55145361}" destId="{B3D4F3AE-BEB0-4B31-8A6C-93CE5E58EF8F}" srcOrd="0" destOrd="0" presId="urn:microsoft.com/office/officeart/2005/8/layout/hierarchy3"/>
    <dgm:cxn modelId="{6697DA80-78F7-4CAE-BDCA-A9B2F631FD81}" srcId="{A9CD6DF2-4AA1-4496-81FF-01E92690C04D}" destId="{8A25E894-E388-463C-A6F4-EE0E501E056C}" srcOrd="1" destOrd="0" parTransId="{9CBDB6D3-8AE8-42F9-84E2-ECDD105FD620}" sibTransId="{CA5DC9A4-E20A-413A-B1C0-CB3A1EFB872D}"/>
    <dgm:cxn modelId="{485C1128-500D-4405-9C77-D11CF26C9137}" type="presOf" srcId="{8A25E894-E388-463C-A6F4-EE0E501E056C}" destId="{35DA6377-B1C6-4691-B07A-35CC9CA618EB}" srcOrd="1" destOrd="0" presId="urn:microsoft.com/office/officeart/2005/8/layout/hierarchy3"/>
    <dgm:cxn modelId="{BC9288AF-3DA0-4D93-8F3F-2C296797FC2F}" type="presOf" srcId="{40C14F2A-6878-435B-9394-0D6FB9A48AD1}" destId="{A0FE6D9C-201D-4B08-A70B-F299B1225CF3}" srcOrd="0" destOrd="0" presId="urn:microsoft.com/office/officeart/2005/8/layout/hierarchy3"/>
    <dgm:cxn modelId="{3270941A-0F95-4975-A237-8F343ADE7CF6}" type="presOf" srcId="{0DFABD0D-0F64-4B45-BB56-08CF86AF1A97}" destId="{C20170B4-7FFA-4842-94F6-DA062BEC233F}" srcOrd="0" destOrd="0" presId="urn:microsoft.com/office/officeart/2005/8/layout/hierarchy3"/>
    <dgm:cxn modelId="{F7761933-CAFE-49E2-83B8-DE606D06C078}" type="presOf" srcId="{702FA08F-8A4C-420E-8F2F-D47B0B51845C}" destId="{1069558F-F17F-4843-B06E-1FD51961752B}" srcOrd="0" destOrd="0" presId="urn:microsoft.com/office/officeart/2005/8/layout/hierarchy3"/>
    <dgm:cxn modelId="{521DAC11-8AC0-4AF9-9AA8-924377066EE4}" type="presOf" srcId="{539FEF74-C412-4521-989F-14638D9C7264}" destId="{38282DB0-72B4-47A3-AF29-DE5EDCE08159}" srcOrd="0" destOrd="0" presId="urn:microsoft.com/office/officeart/2005/8/layout/hierarchy3"/>
    <dgm:cxn modelId="{28BD48F0-17AB-49EC-A4CF-32C5CEF34535}" type="presOf" srcId="{5FF6A7E1-9EDD-4E3A-9964-477ABF1F07D9}" destId="{A42B3572-C03A-4CEF-96C8-52939443350E}" srcOrd="0" destOrd="0" presId="urn:microsoft.com/office/officeart/2005/8/layout/hierarchy3"/>
    <dgm:cxn modelId="{08A13AE7-13F8-414B-B3D2-231189A1BCD2}" type="presOf" srcId="{BD7F6D43-8CA1-4EBE-8B7A-77023AE49F69}" destId="{C51D33F5-8C0E-454F-B247-31766BB0B50E}" srcOrd="1" destOrd="0" presId="urn:microsoft.com/office/officeart/2005/8/layout/hierarchy3"/>
    <dgm:cxn modelId="{A09108DB-2344-4F67-A901-9993D7C40306}" type="presOf" srcId="{702FA08F-8A4C-420E-8F2F-D47B0B51845C}" destId="{8472DF3F-C2EE-4F5E-BC67-B4B21CCBA8A0}" srcOrd="1" destOrd="0" presId="urn:microsoft.com/office/officeart/2005/8/layout/hierarchy3"/>
    <dgm:cxn modelId="{8836242A-8867-428F-95FA-E041FB014DC2}" type="presOf" srcId="{BD7F6D43-8CA1-4EBE-8B7A-77023AE49F69}" destId="{B095B942-6634-4D3B-8396-63EB4D5CBCB6}" srcOrd="0" destOrd="0" presId="urn:microsoft.com/office/officeart/2005/8/layout/hierarchy3"/>
    <dgm:cxn modelId="{2A54E2E1-F772-4506-BA8A-0FD206E13977}" srcId="{A9CD6DF2-4AA1-4496-81FF-01E92690C04D}" destId="{702FA08F-8A4C-420E-8F2F-D47B0B51845C}" srcOrd="2" destOrd="0" parTransId="{F3733D7D-D617-4BAB-A281-85E292BBF18A}" sibTransId="{57C3BFF3-49F7-4C0B-8F34-6DCBB9D23F85}"/>
    <dgm:cxn modelId="{526BB1E4-6DC0-4738-8EDE-936FFFD4B40D}" srcId="{BD7F6D43-8CA1-4EBE-8B7A-77023AE49F69}" destId="{AA19A3A5-4D4D-481C-A6E8-38EE0B2AF7D0}" srcOrd="0" destOrd="0" parTransId="{5A2BDD00-3B50-4404-B8E6-FD9A092E590B}" sibTransId="{6385547B-D515-4961-894B-88EE92552B5E}"/>
    <dgm:cxn modelId="{4F4D40AB-1012-4A2B-A6B9-A84633303556}" type="presOf" srcId="{8A25E894-E388-463C-A6F4-EE0E501E056C}" destId="{7897DCD6-90BB-4D21-A802-F1DE00458270}" srcOrd="0" destOrd="0" presId="urn:microsoft.com/office/officeart/2005/8/layout/hierarchy3"/>
    <dgm:cxn modelId="{08F61C07-F802-4202-B471-EF7C2C5BFDD4}" type="presOf" srcId="{9D694241-8A87-49E9-9B42-657DDA19598E}" destId="{D57E3B51-BB89-405D-B35A-2C9C8E9A433E}" srcOrd="0" destOrd="0" presId="urn:microsoft.com/office/officeart/2005/8/layout/hierarchy3"/>
    <dgm:cxn modelId="{0AB6BB09-9F91-4279-AFF4-BEFE0E76A14A}" type="presParOf" srcId="{A4D7B97B-27B3-4223-9E1D-02270A2CFB44}" destId="{1F86B685-2778-42A2-9276-895F51CFE8F9}" srcOrd="0" destOrd="0" presId="urn:microsoft.com/office/officeart/2005/8/layout/hierarchy3"/>
    <dgm:cxn modelId="{FEEE5149-3D01-4867-A24B-028C6AA6DE4F}" type="presParOf" srcId="{1F86B685-2778-42A2-9276-895F51CFE8F9}" destId="{370E77D3-9C8E-43BE-AD2D-6CA7B8443EE9}" srcOrd="0" destOrd="0" presId="urn:microsoft.com/office/officeart/2005/8/layout/hierarchy3"/>
    <dgm:cxn modelId="{DBAAE349-D068-42B4-9388-68C27D8E30BB}" type="presParOf" srcId="{370E77D3-9C8E-43BE-AD2D-6CA7B8443EE9}" destId="{B095B942-6634-4D3B-8396-63EB4D5CBCB6}" srcOrd="0" destOrd="0" presId="urn:microsoft.com/office/officeart/2005/8/layout/hierarchy3"/>
    <dgm:cxn modelId="{37BC9491-CBBC-42DE-BC7C-E591BA1E769E}" type="presParOf" srcId="{370E77D3-9C8E-43BE-AD2D-6CA7B8443EE9}" destId="{C51D33F5-8C0E-454F-B247-31766BB0B50E}" srcOrd="1" destOrd="0" presId="urn:microsoft.com/office/officeart/2005/8/layout/hierarchy3"/>
    <dgm:cxn modelId="{527890E3-E55A-4057-992F-E8D14FF22A3C}" type="presParOf" srcId="{1F86B685-2778-42A2-9276-895F51CFE8F9}" destId="{FC9D4B87-9D65-4C52-8891-83184375C827}" srcOrd="1" destOrd="0" presId="urn:microsoft.com/office/officeart/2005/8/layout/hierarchy3"/>
    <dgm:cxn modelId="{214E603E-3650-441C-8002-04707718385E}" type="presParOf" srcId="{FC9D4B87-9D65-4C52-8891-83184375C827}" destId="{1578DC67-6169-46E0-B164-B798D0D385B6}" srcOrd="0" destOrd="0" presId="urn:microsoft.com/office/officeart/2005/8/layout/hierarchy3"/>
    <dgm:cxn modelId="{F2EE59BE-7524-46CB-B044-E321E2741D3A}" type="presParOf" srcId="{FC9D4B87-9D65-4C52-8891-83184375C827}" destId="{8C30FBBE-F795-4254-A701-6EEBA8881050}" srcOrd="1" destOrd="0" presId="urn:microsoft.com/office/officeart/2005/8/layout/hierarchy3"/>
    <dgm:cxn modelId="{EDEF5ADF-9238-4CAF-9253-E0EBB6431A90}" type="presParOf" srcId="{A4D7B97B-27B3-4223-9E1D-02270A2CFB44}" destId="{62DF1233-1273-4F14-96F4-4F2C89EE39BA}" srcOrd="1" destOrd="0" presId="urn:microsoft.com/office/officeart/2005/8/layout/hierarchy3"/>
    <dgm:cxn modelId="{207203C9-E66F-4595-B4F9-CAF03EDFCFDA}" type="presParOf" srcId="{62DF1233-1273-4F14-96F4-4F2C89EE39BA}" destId="{E4CBBBAB-2AEF-4663-9731-184A4F43C14F}" srcOrd="0" destOrd="0" presId="urn:microsoft.com/office/officeart/2005/8/layout/hierarchy3"/>
    <dgm:cxn modelId="{8749CFD1-FEAE-4871-BAF6-4E53B130DABA}" type="presParOf" srcId="{E4CBBBAB-2AEF-4663-9731-184A4F43C14F}" destId="{7897DCD6-90BB-4D21-A802-F1DE00458270}" srcOrd="0" destOrd="0" presId="urn:microsoft.com/office/officeart/2005/8/layout/hierarchy3"/>
    <dgm:cxn modelId="{927C956B-8B85-46A1-86DC-039C3D39253F}" type="presParOf" srcId="{E4CBBBAB-2AEF-4663-9731-184A4F43C14F}" destId="{35DA6377-B1C6-4691-B07A-35CC9CA618EB}" srcOrd="1" destOrd="0" presId="urn:microsoft.com/office/officeart/2005/8/layout/hierarchy3"/>
    <dgm:cxn modelId="{881B4D8A-3CBA-4B41-AAA1-398609A11EAF}" type="presParOf" srcId="{62DF1233-1273-4F14-96F4-4F2C89EE39BA}" destId="{F1996B8E-2F9E-4C38-9CA5-2B576229B20A}" srcOrd="1" destOrd="0" presId="urn:microsoft.com/office/officeart/2005/8/layout/hierarchy3"/>
    <dgm:cxn modelId="{7E67CE8B-D59A-4AB1-9694-B307F335D192}" type="presParOf" srcId="{F1996B8E-2F9E-4C38-9CA5-2B576229B20A}" destId="{EC8CB41A-C2AB-4623-9BDD-F2D8A5D261B2}" srcOrd="0" destOrd="0" presId="urn:microsoft.com/office/officeart/2005/8/layout/hierarchy3"/>
    <dgm:cxn modelId="{BBCDDF8C-3984-434C-A9F2-972D6387B790}" type="presParOf" srcId="{F1996B8E-2F9E-4C38-9CA5-2B576229B20A}" destId="{3C4ECF48-FCA6-4526-A245-5F3240CE80AF}" srcOrd="1" destOrd="0" presId="urn:microsoft.com/office/officeart/2005/8/layout/hierarchy3"/>
    <dgm:cxn modelId="{9502D1EE-8F63-4E3C-A33E-1C5952035126}" type="presParOf" srcId="{F1996B8E-2F9E-4C38-9CA5-2B576229B20A}" destId="{A51F998B-87BD-4F44-964E-542706112464}" srcOrd="2" destOrd="0" presId="urn:microsoft.com/office/officeart/2005/8/layout/hierarchy3"/>
    <dgm:cxn modelId="{5AEE1191-3EAC-44FC-B503-3298947FEBD8}" type="presParOf" srcId="{F1996B8E-2F9E-4C38-9CA5-2B576229B20A}" destId="{C20170B4-7FFA-4842-94F6-DA062BEC233F}" srcOrd="3" destOrd="0" presId="urn:microsoft.com/office/officeart/2005/8/layout/hierarchy3"/>
    <dgm:cxn modelId="{D44FF8B5-A14C-47E5-9CBD-384683BC5EB8}" type="presParOf" srcId="{A4D7B97B-27B3-4223-9E1D-02270A2CFB44}" destId="{3031F45E-0535-44E7-A974-354F89144404}" srcOrd="2" destOrd="0" presId="urn:microsoft.com/office/officeart/2005/8/layout/hierarchy3"/>
    <dgm:cxn modelId="{3CE06283-21B4-4300-A30D-8E0B9CD18331}" type="presParOf" srcId="{3031F45E-0535-44E7-A974-354F89144404}" destId="{B3D5453D-EB06-4EDD-95C8-C063B3410250}" srcOrd="0" destOrd="0" presId="urn:microsoft.com/office/officeart/2005/8/layout/hierarchy3"/>
    <dgm:cxn modelId="{18126B85-0016-4A8E-ADB5-E84D79F551B9}" type="presParOf" srcId="{B3D5453D-EB06-4EDD-95C8-C063B3410250}" destId="{1069558F-F17F-4843-B06E-1FD51961752B}" srcOrd="0" destOrd="0" presId="urn:microsoft.com/office/officeart/2005/8/layout/hierarchy3"/>
    <dgm:cxn modelId="{833EA46F-B098-4001-84F6-732304B3966F}" type="presParOf" srcId="{B3D5453D-EB06-4EDD-95C8-C063B3410250}" destId="{8472DF3F-C2EE-4F5E-BC67-B4B21CCBA8A0}" srcOrd="1" destOrd="0" presId="urn:microsoft.com/office/officeart/2005/8/layout/hierarchy3"/>
    <dgm:cxn modelId="{C5166933-0537-424A-85D6-5F8B93DACC7F}" type="presParOf" srcId="{3031F45E-0535-44E7-A974-354F89144404}" destId="{63C5461F-9D66-489B-B087-B16F5AD58E71}" srcOrd="1" destOrd="0" presId="urn:microsoft.com/office/officeart/2005/8/layout/hierarchy3"/>
    <dgm:cxn modelId="{291A9046-F7F2-4D14-BB45-FC51EA5CA0F8}" type="presParOf" srcId="{63C5461F-9D66-489B-B087-B16F5AD58E71}" destId="{D57E3B51-BB89-405D-B35A-2C9C8E9A433E}" srcOrd="0" destOrd="0" presId="urn:microsoft.com/office/officeart/2005/8/layout/hierarchy3"/>
    <dgm:cxn modelId="{8C20B4E7-EB47-46CA-8911-A063BE6920EE}" type="presParOf" srcId="{63C5461F-9D66-489B-B087-B16F5AD58E71}" destId="{38282DB0-72B4-47A3-AF29-DE5EDCE08159}" srcOrd="1" destOrd="0" presId="urn:microsoft.com/office/officeart/2005/8/layout/hierarchy3"/>
    <dgm:cxn modelId="{A53E08B1-D195-45AE-8C93-53E7DB97D4B2}" type="presParOf" srcId="{63C5461F-9D66-489B-B087-B16F5AD58E71}" destId="{A42B3572-C03A-4CEF-96C8-52939443350E}" srcOrd="2" destOrd="0" presId="urn:microsoft.com/office/officeart/2005/8/layout/hierarchy3"/>
    <dgm:cxn modelId="{D2D962AC-F5E8-4BBB-A4AD-10E185BB992B}" type="presParOf" srcId="{63C5461F-9D66-489B-B087-B16F5AD58E71}" destId="{B3D4F3AE-BEB0-4B31-8A6C-93CE5E58EF8F}" srcOrd="3" destOrd="0" presId="urn:microsoft.com/office/officeart/2005/8/layout/hierarchy3"/>
    <dgm:cxn modelId="{A13DA88E-80C6-4FFF-98A3-D86F8614A7D5}" type="presParOf" srcId="{63C5461F-9D66-489B-B087-B16F5AD58E71}" destId="{064121C0-5974-4786-8B78-956545236E2D}" srcOrd="4" destOrd="0" presId="urn:microsoft.com/office/officeart/2005/8/layout/hierarchy3"/>
    <dgm:cxn modelId="{14A2C822-CB13-434B-8CFA-FF19B793B583}" type="presParOf" srcId="{63C5461F-9D66-489B-B087-B16F5AD58E71}" destId="{A0FE6D9C-201D-4B08-A70B-F299B1225CF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624F6FE-252D-4C19-A828-A6D6A90BE2DF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523A23F8-F9F6-4497-88F3-BD4DFDD1B5A3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Fieber</a:t>
          </a:r>
          <a:endParaRPr lang="cs-CZ" sz="2000" b="1" dirty="0">
            <a:solidFill>
              <a:schemeClr val="tx1"/>
            </a:solidFill>
          </a:endParaRPr>
        </a:p>
      </dgm:t>
    </dgm:pt>
    <dgm:pt modelId="{BB2E297B-18E2-4D66-8992-4C5572EAF707}" type="parTrans" cxnId="{4350D91F-8C58-4A18-AA9B-2D87F05DEE3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59DF7CE-B82E-463E-B9CF-5076A7F89188}" type="sibTrans" cxnId="{4350D91F-8C58-4A18-AA9B-2D87F05DEE3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EE6C000-DEFB-4F15-A7F2-90F22D0F6658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Hals-schmerzen</a:t>
          </a:r>
          <a:endParaRPr lang="cs-CZ" sz="2000" b="1" dirty="0">
            <a:solidFill>
              <a:schemeClr val="tx1"/>
            </a:solidFill>
          </a:endParaRPr>
        </a:p>
      </dgm:t>
    </dgm:pt>
    <dgm:pt modelId="{C53B43D8-45A0-42CA-8628-E3D53417273E}" type="parTrans" cxnId="{5602279A-5E8F-45B7-BE4A-2216BC62528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DA0FCBC-BB87-48FA-86E2-1859DEC65D4A}" type="sibTrans" cxnId="{5602279A-5E8F-45B7-BE4A-2216BC62528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E542A8D-5172-49DA-B6B9-1AF8431AB229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Hals-wickel</a:t>
          </a:r>
          <a:endParaRPr lang="cs-CZ" sz="2000" b="1" dirty="0">
            <a:solidFill>
              <a:schemeClr val="tx1"/>
            </a:solidFill>
          </a:endParaRPr>
        </a:p>
      </dgm:t>
    </dgm:pt>
    <dgm:pt modelId="{49AF1F73-16CB-4C75-A932-AA7CA122912D}" type="parTrans" cxnId="{EEA85EC6-AFB6-42C8-9850-B59DF708785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296AE0A-851F-4617-87F7-2E209347B529}" type="sibTrans" cxnId="{EEA85EC6-AFB6-42C8-9850-B59DF708785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35BACBD-EF46-4DD0-B158-01DDDBE04ECF}">
      <dgm:prSet phldrT="[Text]" custT="1"/>
      <dgm:spPr/>
      <dgm:t>
        <a:bodyPr/>
        <a:lstStyle/>
        <a:p>
          <a:endParaRPr lang="cs-CZ" sz="2000" b="1" dirty="0">
            <a:solidFill>
              <a:schemeClr val="tx1"/>
            </a:solidFill>
          </a:endParaRPr>
        </a:p>
      </dgm:t>
    </dgm:pt>
    <dgm:pt modelId="{892EEB9A-8A90-460D-9AE5-86A7A8C8080F}" type="sibTrans" cxnId="{D9CCF2D1-EF5E-4916-93FF-E11E363DCB4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57B4D20-9197-46D0-8FD5-BD0ECEE97738}" type="parTrans" cxnId="{D9CCF2D1-EF5E-4916-93FF-E11E363DCB4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63A20ADC-8174-4839-82BE-40CF8A11E75A}" type="pres">
      <dgm:prSet presAssocID="{F624F6FE-252D-4C19-A828-A6D6A90BE2D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BFC15A6-F410-49C1-806E-570BE037B65F}" type="pres">
      <dgm:prSet presAssocID="{F624F6FE-252D-4C19-A828-A6D6A90BE2DF}" presName="ellipse" presStyleLbl="trBgShp" presStyleIdx="0" presStyleCnt="1"/>
      <dgm:spPr/>
    </dgm:pt>
    <dgm:pt modelId="{B12AC9FE-0386-42AE-BC2F-0762273ED0F4}" type="pres">
      <dgm:prSet presAssocID="{F624F6FE-252D-4C19-A828-A6D6A90BE2DF}" presName="arrow1" presStyleLbl="fgShp" presStyleIdx="0" presStyleCnt="1"/>
      <dgm:spPr/>
    </dgm:pt>
    <dgm:pt modelId="{7A4B4889-035A-43D3-9EDE-36332F5BD72B}" type="pres">
      <dgm:prSet presAssocID="{F624F6FE-252D-4C19-A828-A6D6A90BE2DF}" presName="rectangle" presStyleLbl="revTx" presStyleIdx="0" presStyleCnt="1" custScaleX="134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2AE8325-B47F-4544-90F0-BF55CE65C79A}" type="pres">
      <dgm:prSet presAssocID="{AEE6C000-DEFB-4F15-A7F2-90F22D0F665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157D88B-B941-4777-B133-7EE15B138A4A}" type="pres">
      <dgm:prSet presAssocID="{8E542A8D-5172-49DA-B6B9-1AF8431AB229}" presName="item2" presStyleLbl="node1" presStyleIdx="1" presStyleCnt="3" custScaleX="13353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DAC30EC-F187-4A7E-A544-83F7419ED04E}" type="pres">
      <dgm:prSet presAssocID="{835BACBD-EF46-4DD0-B158-01DDDBE04ECF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B4597A7-D9DC-422A-AF1E-2B948026AFF3}" type="pres">
      <dgm:prSet presAssocID="{F624F6FE-252D-4C19-A828-A6D6A90BE2DF}" presName="funnel" presStyleLbl="trAlignAcc1" presStyleIdx="0" presStyleCnt="1"/>
      <dgm:spPr/>
      <dgm:t>
        <a:bodyPr/>
        <a:lstStyle/>
        <a:p>
          <a:endParaRPr lang="cs-CZ"/>
        </a:p>
      </dgm:t>
    </dgm:pt>
  </dgm:ptLst>
  <dgm:cxnLst>
    <dgm:cxn modelId="{D9CCF2D1-EF5E-4916-93FF-E11E363DCB4D}" srcId="{F624F6FE-252D-4C19-A828-A6D6A90BE2DF}" destId="{835BACBD-EF46-4DD0-B158-01DDDBE04ECF}" srcOrd="3" destOrd="0" parTransId="{557B4D20-9197-46D0-8FD5-BD0ECEE97738}" sibTransId="{892EEB9A-8A90-460D-9AE5-86A7A8C8080F}"/>
    <dgm:cxn modelId="{E48A7386-0AE2-4989-A434-4878E3F99F2F}" type="presOf" srcId="{8E542A8D-5172-49DA-B6B9-1AF8431AB229}" destId="{A2AE8325-B47F-4544-90F0-BF55CE65C79A}" srcOrd="0" destOrd="0" presId="urn:microsoft.com/office/officeart/2005/8/layout/funnel1"/>
    <dgm:cxn modelId="{25B5B07A-4400-4BFE-9201-66868F28D5E1}" type="presOf" srcId="{523A23F8-F9F6-4497-88F3-BD4DFDD1B5A3}" destId="{4DAC30EC-F187-4A7E-A544-83F7419ED04E}" srcOrd="0" destOrd="0" presId="urn:microsoft.com/office/officeart/2005/8/layout/funnel1"/>
    <dgm:cxn modelId="{EEA85EC6-AFB6-42C8-9850-B59DF7087852}" srcId="{F624F6FE-252D-4C19-A828-A6D6A90BE2DF}" destId="{8E542A8D-5172-49DA-B6B9-1AF8431AB229}" srcOrd="2" destOrd="0" parTransId="{49AF1F73-16CB-4C75-A932-AA7CA122912D}" sibTransId="{B296AE0A-851F-4617-87F7-2E209347B529}"/>
    <dgm:cxn modelId="{5602279A-5E8F-45B7-BE4A-2216BC62528B}" srcId="{F624F6FE-252D-4C19-A828-A6D6A90BE2DF}" destId="{AEE6C000-DEFB-4F15-A7F2-90F22D0F6658}" srcOrd="1" destOrd="0" parTransId="{C53B43D8-45A0-42CA-8628-E3D53417273E}" sibTransId="{ADA0FCBC-BB87-48FA-86E2-1859DEC65D4A}"/>
    <dgm:cxn modelId="{7DFD6B39-31D2-45C1-A930-48C40737286D}" type="presOf" srcId="{F624F6FE-252D-4C19-A828-A6D6A90BE2DF}" destId="{63A20ADC-8174-4839-82BE-40CF8A11E75A}" srcOrd="0" destOrd="0" presId="urn:microsoft.com/office/officeart/2005/8/layout/funnel1"/>
    <dgm:cxn modelId="{4350D91F-8C58-4A18-AA9B-2D87F05DEE3D}" srcId="{F624F6FE-252D-4C19-A828-A6D6A90BE2DF}" destId="{523A23F8-F9F6-4497-88F3-BD4DFDD1B5A3}" srcOrd="0" destOrd="0" parTransId="{BB2E297B-18E2-4D66-8992-4C5572EAF707}" sibTransId="{B59DF7CE-B82E-463E-B9CF-5076A7F89188}"/>
    <dgm:cxn modelId="{F68187B6-1A2B-4E02-85B6-EDC5962B2611}" type="presOf" srcId="{835BACBD-EF46-4DD0-B158-01DDDBE04ECF}" destId="{7A4B4889-035A-43D3-9EDE-36332F5BD72B}" srcOrd="0" destOrd="0" presId="urn:microsoft.com/office/officeart/2005/8/layout/funnel1"/>
    <dgm:cxn modelId="{5AE3AAF7-1B90-4651-B935-6AA3847F81AC}" type="presOf" srcId="{AEE6C000-DEFB-4F15-A7F2-90F22D0F6658}" destId="{5157D88B-B941-4777-B133-7EE15B138A4A}" srcOrd="0" destOrd="0" presId="urn:microsoft.com/office/officeart/2005/8/layout/funnel1"/>
    <dgm:cxn modelId="{6E887C91-5AFB-4682-B745-1DEBD75C336B}" type="presParOf" srcId="{63A20ADC-8174-4839-82BE-40CF8A11E75A}" destId="{DBFC15A6-F410-49C1-806E-570BE037B65F}" srcOrd="0" destOrd="0" presId="urn:microsoft.com/office/officeart/2005/8/layout/funnel1"/>
    <dgm:cxn modelId="{FC5FA295-6B2A-4D34-AE32-0A003182EA5F}" type="presParOf" srcId="{63A20ADC-8174-4839-82BE-40CF8A11E75A}" destId="{B12AC9FE-0386-42AE-BC2F-0762273ED0F4}" srcOrd="1" destOrd="0" presId="urn:microsoft.com/office/officeart/2005/8/layout/funnel1"/>
    <dgm:cxn modelId="{B3488E93-18B1-45D1-8B71-12C5CF49B010}" type="presParOf" srcId="{63A20ADC-8174-4839-82BE-40CF8A11E75A}" destId="{7A4B4889-035A-43D3-9EDE-36332F5BD72B}" srcOrd="2" destOrd="0" presId="urn:microsoft.com/office/officeart/2005/8/layout/funnel1"/>
    <dgm:cxn modelId="{EF20D309-E0A9-4C1C-AB10-C6A1DE0DB157}" type="presParOf" srcId="{63A20ADC-8174-4839-82BE-40CF8A11E75A}" destId="{A2AE8325-B47F-4544-90F0-BF55CE65C79A}" srcOrd="3" destOrd="0" presId="urn:microsoft.com/office/officeart/2005/8/layout/funnel1"/>
    <dgm:cxn modelId="{1473CCD2-64CF-4B75-9040-988B08C8DB59}" type="presParOf" srcId="{63A20ADC-8174-4839-82BE-40CF8A11E75A}" destId="{5157D88B-B941-4777-B133-7EE15B138A4A}" srcOrd="4" destOrd="0" presId="urn:microsoft.com/office/officeart/2005/8/layout/funnel1"/>
    <dgm:cxn modelId="{115D0515-769D-411D-A50D-70999AA59E84}" type="presParOf" srcId="{63A20ADC-8174-4839-82BE-40CF8A11E75A}" destId="{4DAC30EC-F187-4A7E-A544-83F7419ED04E}" srcOrd="5" destOrd="0" presId="urn:microsoft.com/office/officeart/2005/8/layout/funnel1"/>
    <dgm:cxn modelId="{2EE090D3-227E-42B5-8391-8983D257B4A1}" type="presParOf" srcId="{63A20ADC-8174-4839-82BE-40CF8A11E75A}" destId="{2B4597A7-D9DC-422A-AF1E-2B948026AFF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DBA085-DBF5-4BBF-B488-6A3BEC8412F0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6FC88B24-9A6E-49A7-988D-7FFF5BB99D17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erhöhte Temperatur</a:t>
          </a:r>
          <a:endParaRPr lang="cs-CZ" sz="2000" b="1" dirty="0">
            <a:solidFill>
              <a:schemeClr val="tx1"/>
            </a:solidFill>
          </a:endParaRPr>
        </a:p>
      </dgm:t>
    </dgm:pt>
    <dgm:pt modelId="{E22913B5-7B2B-4EF5-ABB2-C822C7BBDBBB}" type="parTrans" cxnId="{DE8BE7F9-FA7A-476C-956A-38AE98A6E92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04DE762A-EEA9-4DE8-A3C9-2C858E63F810}" type="sibTrans" cxnId="{DE8BE7F9-FA7A-476C-956A-38AE98A6E92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1E0AA82-7443-4C45-A822-8C06CD02CFE0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Durchfall</a:t>
          </a:r>
          <a:endParaRPr lang="cs-CZ" sz="2000" b="1" dirty="0">
            <a:solidFill>
              <a:schemeClr val="tx1"/>
            </a:solidFill>
          </a:endParaRPr>
        </a:p>
      </dgm:t>
    </dgm:pt>
    <dgm:pt modelId="{91F5080C-AE5F-496D-9450-8D145982546F}" type="parTrans" cxnId="{8C0CEBDC-53FF-4EF2-BEF2-26549804F5F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949F4FE-6B90-428C-9ED2-9245EB8FE6E8}" type="sibTrans" cxnId="{8C0CEBDC-53FF-4EF2-BEF2-26549804F5F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5AAAC23-E3C1-4570-8D62-E70E053CA663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Diät halten</a:t>
          </a:r>
          <a:endParaRPr lang="cs-CZ" sz="2000" b="1" dirty="0">
            <a:solidFill>
              <a:schemeClr val="tx1"/>
            </a:solidFill>
          </a:endParaRPr>
        </a:p>
      </dgm:t>
    </dgm:pt>
    <dgm:pt modelId="{4D9920C4-A46B-4B2D-B596-AE1B24A0828B}" type="parTrans" cxnId="{00D43372-1132-4C32-B9BA-DC7DDEBD6CC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A17F765-0195-4364-8481-26DAFCF0076E}" type="sibTrans" cxnId="{00D43372-1132-4C32-B9BA-DC7DDEBD6CC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C2D6617-B0C1-45F2-972B-38ACA2533D36}">
      <dgm:prSet phldrT="[Text]" custT="1"/>
      <dgm:spPr/>
      <dgm:t>
        <a:bodyPr/>
        <a:lstStyle/>
        <a:p>
          <a:endParaRPr lang="cs-CZ" sz="2000" b="1" dirty="0">
            <a:solidFill>
              <a:schemeClr val="tx1"/>
            </a:solidFill>
          </a:endParaRPr>
        </a:p>
      </dgm:t>
    </dgm:pt>
    <dgm:pt modelId="{F47FBD1F-A2E9-4E78-9528-EEACEB680CEE}" type="parTrans" cxnId="{A7F2E020-1336-4D12-9983-3EFFEE61D61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410BE19-8ADB-4CD7-A110-98C83876FD8A}" type="sibTrans" cxnId="{A7F2E020-1336-4D12-9983-3EFFEE61D61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CC5A66D-84E7-4677-BFB8-4EAC4D531424}" type="pres">
      <dgm:prSet presAssocID="{BCDBA085-DBF5-4BBF-B488-6A3BEC8412F0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CE8F565-0A0E-4E4C-80B0-A0D568586B9D}" type="pres">
      <dgm:prSet presAssocID="{BCDBA085-DBF5-4BBF-B488-6A3BEC8412F0}" presName="ellipse" presStyleLbl="trBgShp" presStyleIdx="0" presStyleCnt="1"/>
      <dgm:spPr/>
    </dgm:pt>
    <dgm:pt modelId="{29C5B4FD-4BFD-4F87-8D6D-B552663A0E28}" type="pres">
      <dgm:prSet presAssocID="{BCDBA085-DBF5-4BBF-B488-6A3BEC8412F0}" presName="arrow1" presStyleLbl="fgShp" presStyleIdx="0" presStyleCnt="1"/>
      <dgm:spPr/>
    </dgm:pt>
    <dgm:pt modelId="{C1173322-A72F-4F64-823C-3DC4CA60B421}" type="pres">
      <dgm:prSet presAssocID="{BCDBA085-DBF5-4BBF-B488-6A3BEC8412F0}" presName="rectangle" presStyleLbl="revTx" presStyleIdx="0" presStyleCnt="1" custScaleX="134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811E01A-A99E-40F1-822F-2207CEFE9270}" type="pres">
      <dgm:prSet presAssocID="{A1E0AA82-7443-4C45-A822-8C06CD02CFE0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EDECB7B-DB19-41A8-9E7F-73E6213610A9}" type="pres">
      <dgm:prSet presAssocID="{85AAAC23-E3C1-4570-8D62-E70E053CA663}" presName="item2" presStyleLbl="node1" presStyleIdx="1" presStyleCnt="3" custScaleX="14930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FEE0278-191A-4DA8-BCEF-0BBC2CE5F258}" type="pres">
      <dgm:prSet presAssocID="{2C2D6617-B0C1-45F2-972B-38ACA2533D36}" presName="item3" presStyleLbl="node1" presStyleIdx="2" presStyleCnt="3" custScaleX="184046" custLinFactNeighborX="19602" custLinFactNeighborY="-327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BEDD36-A029-41F5-A43D-522260A576A6}" type="pres">
      <dgm:prSet presAssocID="{BCDBA085-DBF5-4BBF-B488-6A3BEC8412F0}" presName="funnel" presStyleLbl="trAlignAcc1" presStyleIdx="0" presStyleCnt="1"/>
      <dgm:spPr/>
    </dgm:pt>
  </dgm:ptLst>
  <dgm:cxnLst>
    <dgm:cxn modelId="{7741BACA-0D7C-4617-97A5-493B38CCCE4E}" type="presOf" srcId="{6FC88B24-9A6E-49A7-988D-7FFF5BB99D17}" destId="{FFEE0278-191A-4DA8-BCEF-0BBC2CE5F258}" srcOrd="0" destOrd="0" presId="urn:microsoft.com/office/officeart/2005/8/layout/funnel1"/>
    <dgm:cxn modelId="{A7F2E020-1336-4D12-9983-3EFFEE61D610}" srcId="{BCDBA085-DBF5-4BBF-B488-6A3BEC8412F0}" destId="{2C2D6617-B0C1-45F2-972B-38ACA2533D36}" srcOrd="3" destOrd="0" parTransId="{F47FBD1F-A2E9-4E78-9528-EEACEB680CEE}" sibTransId="{3410BE19-8ADB-4CD7-A110-98C83876FD8A}"/>
    <dgm:cxn modelId="{09DE0638-A853-42D8-940E-8C6908E78A2B}" type="presOf" srcId="{BCDBA085-DBF5-4BBF-B488-6A3BEC8412F0}" destId="{BCC5A66D-84E7-4677-BFB8-4EAC4D531424}" srcOrd="0" destOrd="0" presId="urn:microsoft.com/office/officeart/2005/8/layout/funnel1"/>
    <dgm:cxn modelId="{75AB356A-9B8E-4F4E-8701-B9C7380A997C}" type="presOf" srcId="{85AAAC23-E3C1-4570-8D62-E70E053CA663}" destId="{6811E01A-A99E-40F1-822F-2207CEFE9270}" srcOrd="0" destOrd="0" presId="urn:microsoft.com/office/officeart/2005/8/layout/funnel1"/>
    <dgm:cxn modelId="{DE8BE7F9-FA7A-476C-956A-38AE98A6E929}" srcId="{BCDBA085-DBF5-4BBF-B488-6A3BEC8412F0}" destId="{6FC88B24-9A6E-49A7-988D-7FFF5BB99D17}" srcOrd="0" destOrd="0" parTransId="{E22913B5-7B2B-4EF5-ABB2-C822C7BBDBBB}" sibTransId="{04DE762A-EEA9-4DE8-A3C9-2C858E63F810}"/>
    <dgm:cxn modelId="{C5A6ADFA-A0E0-4D47-988A-77D39AAAC672}" type="presOf" srcId="{A1E0AA82-7443-4C45-A822-8C06CD02CFE0}" destId="{7EDECB7B-DB19-41A8-9E7F-73E6213610A9}" srcOrd="0" destOrd="0" presId="urn:microsoft.com/office/officeart/2005/8/layout/funnel1"/>
    <dgm:cxn modelId="{0250CF5B-8776-4428-B5DF-2A73509C05B6}" type="presOf" srcId="{2C2D6617-B0C1-45F2-972B-38ACA2533D36}" destId="{C1173322-A72F-4F64-823C-3DC4CA60B421}" srcOrd="0" destOrd="0" presId="urn:microsoft.com/office/officeart/2005/8/layout/funnel1"/>
    <dgm:cxn modelId="{00D43372-1132-4C32-B9BA-DC7DDEBD6CCB}" srcId="{BCDBA085-DBF5-4BBF-B488-6A3BEC8412F0}" destId="{85AAAC23-E3C1-4570-8D62-E70E053CA663}" srcOrd="2" destOrd="0" parTransId="{4D9920C4-A46B-4B2D-B596-AE1B24A0828B}" sibTransId="{8A17F765-0195-4364-8481-26DAFCF0076E}"/>
    <dgm:cxn modelId="{8C0CEBDC-53FF-4EF2-BEF2-26549804F5F0}" srcId="{BCDBA085-DBF5-4BBF-B488-6A3BEC8412F0}" destId="{A1E0AA82-7443-4C45-A822-8C06CD02CFE0}" srcOrd="1" destOrd="0" parTransId="{91F5080C-AE5F-496D-9450-8D145982546F}" sibTransId="{F949F4FE-6B90-428C-9ED2-9245EB8FE6E8}"/>
    <dgm:cxn modelId="{C8D70A93-6D59-453E-8375-7B29DEC1FDFA}" type="presParOf" srcId="{BCC5A66D-84E7-4677-BFB8-4EAC4D531424}" destId="{5CE8F565-0A0E-4E4C-80B0-A0D568586B9D}" srcOrd="0" destOrd="0" presId="urn:microsoft.com/office/officeart/2005/8/layout/funnel1"/>
    <dgm:cxn modelId="{9B1FF08D-B63E-4149-A4EB-4870F4E5A17D}" type="presParOf" srcId="{BCC5A66D-84E7-4677-BFB8-4EAC4D531424}" destId="{29C5B4FD-4BFD-4F87-8D6D-B552663A0E28}" srcOrd="1" destOrd="0" presId="urn:microsoft.com/office/officeart/2005/8/layout/funnel1"/>
    <dgm:cxn modelId="{C49FC843-9AE9-41F9-8791-8EFE08AB9CA4}" type="presParOf" srcId="{BCC5A66D-84E7-4677-BFB8-4EAC4D531424}" destId="{C1173322-A72F-4F64-823C-3DC4CA60B421}" srcOrd="2" destOrd="0" presId="urn:microsoft.com/office/officeart/2005/8/layout/funnel1"/>
    <dgm:cxn modelId="{DCB80899-A35A-4792-84CA-F4583DFC9179}" type="presParOf" srcId="{BCC5A66D-84E7-4677-BFB8-4EAC4D531424}" destId="{6811E01A-A99E-40F1-822F-2207CEFE9270}" srcOrd="3" destOrd="0" presId="urn:microsoft.com/office/officeart/2005/8/layout/funnel1"/>
    <dgm:cxn modelId="{C977580D-BE2C-43E8-B42D-CF70BEF87BFD}" type="presParOf" srcId="{BCC5A66D-84E7-4677-BFB8-4EAC4D531424}" destId="{7EDECB7B-DB19-41A8-9E7F-73E6213610A9}" srcOrd="4" destOrd="0" presId="urn:microsoft.com/office/officeart/2005/8/layout/funnel1"/>
    <dgm:cxn modelId="{C079897D-90AF-44FE-B9BC-A1EC5C5E6ABE}" type="presParOf" srcId="{BCC5A66D-84E7-4677-BFB8-4EAC4D531424}" destId="{FFEE0278-191A-4DA8-BCEF-0BBC2CE5F258}" srcOrd="5" destOrd="0" presId="urn:microsoft.com/office/officeart/2005/8/layout/funnel1"/>
    <dgm:cxn modelId="{50D09C37-C8B2-42C7-9773-D52BE5E0D867}" type="presParOf" srcId="{BCC5A66D-84E7-4677-BFB8-4EAC4D531424}" destId="{36BEDD36-A029-41F5-A43D-522260A576A6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CA97F1-21A1-41AD-8D43-10945F1CEC51}" type="doc">
      <dgm:prSet loTypeId="urn:microsoft.com/office/officeart/2005/8/layout/funnel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5EC99C56-C464-40A4-A1D6-946A35262A3A}">
      <dgm:prSet phldrT="[Text]" custT="1"/>
      <dgm:spPr/>
      <dgm:t>
        <a:bodyPr/>
        <a:lstStyle/>
        <a:p>
          <a:r>
            <a:rPr lang="de-DE" sz="2000" b="1" noProof="0" smtClean="0">
              <a:solidFill>
                <a:schemeClr val="tx1"/>
              </a:solidFill>
            </a:rPr>
            <a:t>ansteckend</a:t>
          </a:r>
          <a:endParaRPr lang="de-DE" sz="2000" b="1" noProof="0">
            <a:solidFill>
              <a:schemeClr val="tx1"/>
            </a:solidFill>
          </a:endParaRPr>
        </a:p>
      </dgm:t>
    </dgm:pt>
    <dgm:pt modelId="{1AE19502-F4C3-42A7-9D5C-871412A92C2F}" type="parTrans" cxnId="{84BE16BC-4DC0-43E6-97F0-C4AB3E78E0B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B1B63B02-EF17-48B9-805B-2FE0A5E966FE}" type="sibTrans" cxnId="{84BE16BC-4DC0-43E6-97F0-C4AB3E78E0B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8252DCB8-3074-41DB-A391-8F3DCC480B41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Schwellung hinter den Ohren</a:t>
          </a:r>
          <a:endParaRPr lang="cs-CZ" sz="2000" b="1" dirty="0">
            <a:solidFill>
              <a:schemeClr val="tx1"/>
            </a:solidFill>
          </a:endParaRPr>
        </a:p>
      </dgm:t>
    </dgm:pt>
    <dgm:pt modelId="{07B8208D-1B01-41F1-B0B4-9535674BC138}" type="parTrans" cxnId="{E57C1E95-E40D-48C7-8093-EEA931ED0C58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D63AE10B-CFF3-4AA3-B894-5C65017AB87B}" type="sibTrans" cxnId="{E57C1E95-E40D-48C7-8093-EEA931ED0C58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7BA05EA1-059A-42F0-821E-C50F07774C4E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Schmerzen beim Schlucken</a:t>
          </a:r>
          <a:endParaRPr lang="cs-CZ" sz="2000" b="1" dirty="0">
            <a:solidFill>
              <a:schemeClr val="tx1"/>
            </a:solidFill>
          </a:endParaRPr>
        </a:p>
      </dgm:t>
    </dgm:pt>
    <dgm:pt modelId="{C984A007-9BE6-4B85-A903-EA7D53F1B448}" type="parTrans" cxnId="{1D159F8B-3EAC-439D-8009-DC95FA07F82A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005710F-1C06-4944-9F4C-D53CB0672944}" type="sibTrans" cxnId="{1D159F8B-3EAC-439D-8009-DC95FA07F82A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91ACD8D-1BF7-4F91-A185-1A6E2B07D95E}">
      <dgm:prSet phldrT="[Text]" custT="1"/>
      <dgm:spPr/>
      <dgm:t>
        <a:bodyPr/>
        <a:lstStyle/>
        <a:p>
          <a:endParaRPr lang="cs-CZ" sz="2000" b="1" dirty="0">
            <a:solidFill>
              <a:schemeClr val="tx1"/>
            </a:solidFill>
          </a:endParaRPr>
        </a:p>
      </dgm:t>
    </dgm:pt>
    <dgm:pt modelId="{C52DC323-331D-4BAF-B0F2-343D595B9341}" type="parTrans" cxnId="{C8E843E5-FA59-4B95-923B-439C5CFE16A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CC16EDAC-BBA1-4952-8C0A-4187497870A4}" type="sibTrans" cxnId="{C8E843E5-FA59-4B95-923B-439C5CFE16A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E74138C-3D1F-4309-A3E0-567FA772BD7B}" type="pres">
      <dgm:prSet presAssocID="{FDCA97F1-21A1-41AD-8D43-10945F1CEC51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586F42D-1106-4B8E-B5FB-686DDF1A1372}" type="pres">
      <dgm:prSet presAssocID="{FDCA97F1-21A1-41AD-8D43-10945F1CEC51}" presName="ellipse" presStyleLbl="trBgShp" presStyleIdx="0" presStyleCnt="1"/>
      <dgm:spPr/>
    </dgm:pt>
    <dgm:pt modelId="{53F1C352-0CA1-4D19-A1D2-FBD018A83122}" type="pres">
      <dgm:prSet presAssocID="{FDCA97F1-21A1-41AD-8D43-10945F1CEC51}" presName="arrow1" presStyleLbl="fgShp" presStyleIdx="0" presStyleCnt="1"/>
      <dgm:spPr/>
    </dgm:pt>
    <dgm:pt modelId="{185FE7B4-217F-4EA5-B18C-3D6343EC5C87}" type="pres">
      <dgm:prSet presAssocID="{FDCA97F1-21A1-41AD-8D43-10945F1CEC51}" presName="rectangle" presStyleLbl="revTx" presStyleIdx="0" presStyleCnt="1" custScaleX="134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BBEFA7-1DB8-453A-95B4-FD8AD46D3356}" type="pres">
      <dgm:prSet presAssocID="{8252DCB8-3074-41DB-A391-8F3DCC480B41}" presName="item1" presStyleLbl="node1" presStyleIdx="0" presStyleCnt="3" custScaleX="16796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9DCA29A-75F2-481E-B228-119B887917C0}" type="pres">
      <dgm:prSet presAssocID="{7BA05EA1-059A-42F0-821E-C50F07774C4E}" presName="item2" presStyleLbl="node1" presStyleIdx="1" presStyleCnt="3" custScaleX="201824" custLinFactNeighborX="-24654" custLinFactNeighborY="-2179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4E258B-4C80-4B8A-977C-1655F71000C7}" type="pres">
      <dgm:prSet presAssocID="{391ACD8D-1BF7-4F91-A185-1A6E2B07D95E}" presName="item3" presStyleLbl="node1" presStyleIdx="2" presStyleCnt="3" custScaleX="144053" custLinFactNeighborX="30915" custLinFactNeighborY="-327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8F2361-D441-4134-9F01-2EC3A7679D07}" type="pres">
      <dgm:prSet presAssocID="{FDCA97F1-21A1-41AD-8D43-10945F1CEC51}" presName="funnel" presStyleLbl="trAlignAcc1" presStyleIdx="0" presStyleCnt="1" custScaleX="123643"/>
      <dgm:spPr/>
    </dgm:pt>
  </dgm:ptLst>
  <dgm:cxnLst>
    <dgm:cxn modelId="{E57C1E95-E40D-48C7-8093-EEA931ED0C58}" srcId="{FDCA97F1-21A1-41AD-8D43-10945F1CEC51}" destId="{8252DCB8-3074-41DB-A391-8F3DCC480B41}" srcOrd="1" destOrd="0" parTransId="{07B8208D-1B01-41F1-B0B4-9535674BC138}" sibTransId="{D63AE10B-CFF3-4AA3-B894-5C65017AB87B}"/>
    <dgm:cxn modelId="{7A0531C4-E6E6-4996-8532-1495BB3BC335}" type="presOf" srcId="{8252DCB8-3074-41DB-A391-8F3DCC480B41}" destId="{29DCA29A-75F2-481E-B228-119B887917C0}" srcOrd="0" destOrd="0" presId="urn:microsoft.com/office/officeart/2005/8/layout/funnel1"/>
    <dgm:cxn modelId="{100E90C0-9EDF-43AD-930B-A1192F9E69E2}" type="presOf" srcId="{5EC99C56-C464-40A4-A1D6-946A35262A3A}" destId="{B74E258B-4C80-4B8A-977C-1655F71000C7}" srcOrd="0" destOrd="0" presId="urn:microsoft.com/office/officeart/2005/8/layout/funnel1"/>
    <dgm:cxn modelId="{C9120181-36BB-403A-9DE9-9660D5C660DC}" type="presOf" srcId="{391ACD8D-1BF7-4F91-A185-1A6E2B07D95E}" destId="{185FE7B4-217F-4EA5-B18C-3D6343EC5C87}" srcOrd="0" destOrd="0" presId="urn:microsoft.com/office/officeart/2005/8/layout/funnel1"/>
    <dgm:cxn modelId="{1D159F8B-3EAC-439D-8009-DC95FA07F82A}" srcId="{FDCA97F1-21A1-41AD-8D43-10945F1CEC51}" destId="{7BA05EA1-059A-42F0-821E-C50F07774C4E}" srcOrd="2" destOrd="0" parTransId="{C984A007-9BE6-4B85-A903-EA7D53F1B448}" sibTransId="{5005710F-1C06-4944-9F4C-D53CB0672944}"/>
    <dgm:cxn modelId="{84BE16BC-4DC0-43E6-97F0-C4AB3E78E0B9}" srcId="{FDCA97F1-21A1-41AD-8D43-10945F1CEC51}" destId="{5EC99C56-C464-40A4-A1D6-946A35262A3A}" srcOrd="0" destOrd="0" parTransId="{1AE19502-F4C3-42A7-9D5C-871412A92C2F}" sibTransId="{B1B63B02-EF17-48B9-805B-2FE0A5E966FE}"/>
    <dgm:cxn modelId="{0FF41D82-7052-4C6D-BF6E-090F0FEB9A32}" type="presOf" srcId="{FDCA97F1-21A1-41AD-8D43-10945F1CEC51}" destId="{5E74138C-3D1F-4309-A3E0-567FA772BD7B}" srcOrd="0" destOrd="0" presId="urn:microsoft.com/office/officeart/2005/8/layout/funnel1"/>
    <dgm:cxn modelId="{C8E843E5-FA59-4B95-923B-439C5CFE16A0}" srcId="{FDCA97F1-21A1-41AD-8D43-10945F1CEC51}" destId="{391ACD8D-1BF7-4F91-A185-1A6E2B07D95E}" srcOrd="3" destOrd="0" parTransId="{C52DC323-331D-4BAF-B0F2-343D595B9341}" sibTransId="{CC16EDAC-BBA1-4952-8C0A-4187497870A4}"/>
    <dgm:cxn modelId="{28121234-30EA-4CD2-A22C-FCED7F9FFBB6}" type="presOf" srcId="{7BA05EA1-059A-42F0-821E-C50F07774C4E}" destId="{9CBBEFA7-1DB8-453A-95B4-FD8AD46D3356}" srcOrd="0" destOrd="0" presId="urn:microsoft.com/office/officeart/2005/8/layout/funnel1"/>
    <dgm:cxn modelId="{8565EF54-C833-4781-99EE-F6C2CDB005DE}" type="presParOf" srcId="{5E74138C-3D1F-4309-A3E0-567FA772BD7B}" destId="{0586F42D-1106-4B8E-B5FB-686DDF1A1372}" srcOrd="0" destOrd="0" presId="urn:microsoft.com/office/officeart/2005/8/layout/funnel1"/>
    <dgm:cxn modelId="{BC0E0ABB-15A3-49B9-8170-D1A75186B090}" type="presParOf" srcId="{5E74138C-3D1F-4309-A3E0-567FA772BD7B}" destId="{53F1C352-0CA1-4D19-A1D2-FBD018A83122}" srcOrd="1" destOrd="0" presId="urn:microsoft.com/office/officeart/2005/8/layout/funnel1"/>
    <dgm:cxn modelId="{4AFFBEE7-41FE-47A0-81BB-9C5AD4ED295B}" type="presParOf" srcId="{5E74138C-3D1F-4309-A3E0-567FA772BD7B}" destId="{185FE7B4-217F-4EA5-B18C-3D6343EC5C87}" srcOrd="2" destOrd="0" presId="urn:microsoft.com/office/officeart/2005/8/layout/funnel1"/>
    <dgm:cxn modelId="{4CB69785-0848-441C-8C92-A6D8071912D9}" type="presParOf" srcId="{5E74138C-3D1F-4309-A3E0-567FA772BD7B}" destId="{9CBBEFA7-1DB8-453A-95B4-FD8AD46D3356}" srcOrd="3" destOrd="0" presId="urn:microsoft.com/office/officeart/2005/8/layout/funnel1"/>
    <dgm:cxn modelId="{8A1B727C-86CD-4603-B4DF-513ACF96E30E}" type="presParOf" srcId="{5E74138C-3D1F-4309-A3E0-567FA772BD7B}" destId="{29DCA29A-75F2-481E-B228-119B887917C0}" srcOrd="4" destOrd="0" presId="urn:microsoft.com/office/officeart/2005/8/layout/funnel1"/>
    <dgm:cxn modelId="{E180D1AC-C5A0-415E-A6FF-A8BA746541AE}" type="presParOf" srcId="{5E74138C-3D1F-4309-A3E0-567FA772BD7B}" destId="{B74E258B-4C80-4B8A-977C-1655F71000C7}" srcOrd="5" destOrd="0" presId="urn:microsoft.com/office/officeart/2005/8/layout/funnel1"/>
    <dgm:cxn modelId="{71AF31F5-71EC-4E9D-92D5-4990FF937CA1}" type="presParOf" srcId="{5E74138C-3D1F-4309-A3E0-567FA772BD7B}" destId="{AB8F2361-D441-4134-9F01-2EC3A7679D0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C4F507C-2403-4646-A1E8-FD6179063317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cs-CZ"/>
        </a:p>
      </dgm:t>
    </dgm:pt>
    <dgm:pt modelId="{CB41D3B4-1970-4E5D-81AE-BC4AF7F6DE3B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Halsschmerzen</a:t>
          </a:r>
          <a:endParaRPr lang="cs-CZ" sz="2000" b="1" dirty="0">
            <a:solidFill>
              <a:schemeClr val="tx1"/>
            </a:solidFill>
          </a:endParaRPr>
        </a:p>
      </dgm:t>
    </dgm:pt>
    <dgm:pt modelId="{E2D6E2A6-8D76-4E0D-BCC7-360FB692F9AE}" type="parTrans" cxnId="{DBBF100F-ED56-4A32-8C35-3F7285505066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82B2F8C-6A51-48E5-B393-8283A0C30704}" type="sibTrans" cxnId="{DBBF100F-ED56-4A32-8C35-3F7285505066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BA9A1C1-AC42-41DD-8C99-6B1698911436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Tee</a:t>
          </a:r>
        </a:p>
        <a:p>
          <a:r>
            <a:rPr lang="de-DE" sz="2000" b="1" dirty="0" smtClean="0">
              <a:solidFill>
                <a:schemeClr val="tx1"/>
              </a:solidFill>
            </a:rPr>
            <a:t>Aspirin</a:t>
          </a:r>
          <a:endParaRPr lang="cs-CZ" sz="2000" b="1" dirty="0">
            <a:solidFill>
              <a:schemeClr val="tx1"/>
            </a:solidFill>
          </a:endParaRPr>
        </a:p>
      </dgm:t>
    </dgm:pt>
    <dgm:pt modelId="{2F8A8D76-1D7D-4FFA-B87C-4110909E4A09}" type="parTrans" cxnId="{32E00766-D8F1-4C17-9357-0D2FA81FF72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AB1E4C12-8976-4B75-9060-8FB01EF3C024}" type="sibTrans" cxnId="{32E00766-D8F1-4C17-9357-0D2FA81FF72B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5FAEDE99-9DAD-4F4D-A791-822C204D6234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gurgeln</a:t>
          </a:r>
          <a:br>
            <a:rPr lang="de-DE" sz="2000" b="1" dirty="0" smtClean="0">
              <a:solidFill>
                <a:schemeClr val="tx1"/>
              </a:solidFill>
            </a:rPr>
          </a:br>
          <a:endParaRPr lang="cs-CZ" sz="2000" b="1" dirty="0">
            <a:solidFill>
              <a:schemeClr val="tx1"/>
            </a:solidFill>
          </a:endParaRPr>
        </a:p>
      </dgm:t>
    </dgm:pt>
    <dgm:pt modelId="{2D6D8DF8-1123-438C-A045-BA26E66DA57E}" type="parTrans" cxnId="{7893099E-3F4C-4B31-9585-D642BA02A6E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65168A0-A44D-4AA9-A357-00B23F28978F}" type="sibTrans" cxnId="{7893099E-3F4C-4B31-9585-D642BA02A6ED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3E4A7C2-10C9-426C-A29A-CB4AD5AE9E67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Grippe</a:t>
          </a:r>
          <a:endParaRPr lang="cs-CZ" sz="2000" b="1" dirty="0">
            <a:solidFill>
              <a:schemeClr val="tx1"/>
            </a:solidFill>
          </a:endParaRPr>
        </a:p>
      </dgm:t>
    </dgm:pt>
    <dgm:pt modelId="{7179158F-68B2-401C-B0CB-355B7287AF6D}" type="parTrans" cxnId="{CCF2D361-EBBF-4C09-A847-B9C20E2E231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CC957134-21A3-404D-8A31-AC95B5F1456D}" type="sibTrans" cxnId="{CCF2D361-EBBF-4C09-A847-B9C20E2E2310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70DA8F45-B386-4CCF-9817-90DA18DCAB8F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Bettruhe</a:t>
          </a:r>
          <a:endParaRPr lang="cs-CZ" sz="2000" b="1" dirty="0">
            <a:solidFill>
              <a:schemeClr val="tx1"/>
            </a:solidFill>
          </a:endParaRPr>
        </a:p>
      </dgm:t>
    </dgm:pt>
    <dgm:pt modelId="{575CEB92-8B60-4EEA-A8D2-402752D75C90}" type="parTrans" cxnId="{132A05DF-AA29-40D9-8BF1-0CDF5AD3D58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3F40F1F-6DD9-4BD3-AB39-2EB1C15E62D3}" type="sibTrans" cxnId="{132A05DF-AA29-40D9-8BF1-0CDF5AD3D58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F350A183-7C59-4525-910A-668EDAAAD620}">
      <dgm:prSet phldrT="[Text]" custT="1"/>
      <dgm:spPr/>
      <dgm:t>
        <a:bodyPr/>
        <a:lstStyle/>
        <a:p>
          <a:pPr algn="ctr"/>
          <a:r>
            <a:rPr lang="de-DE" sz="2000" b="1" dirty="0" smtClean="0">
              <a:solidFill>
                <a:schemeClr val="tx1"/>
              </a:solidFill>
            </a:rPr>
            <a:t>Husten-tropfen</a:t>
          </a:r>
          <a:endParaRPr lang="cs-CZ" sz="2000" b="1" dirty="0">
            <a:solidFill>
              <a:schemeClr val="tx1"/>
            </a:solidFill>
          </a:endParaRPr>
        </a:p>
      </dgm:t>
    </dgm:pt>
    <dgm:pt modelId="{F7948855-8E11-48D2-A29A-536A81F674C6}" type="parTrans" cxnId="{63261149-EDAA-4944-902D-8D5BABC2794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B667FC6-F32B-4C46-8DDF-3AADD8AF9867}" type="sibTrans" cxnId="{63261149-EDAA-4944-902D-8D5BABC27949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97B4302D-3124-40B0-8CDD-1D034C63D7F4}">
      <dgm:prSet phldrT="[Text]"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Halswickel</a:t>
          </a:r>
          <a:endParaRPr lang="cs-CZ" sz="2000" b="1" dirty="0">
            <a:solidFill>
              <a:schemeClr val="tx1"/>
            </a:solidFill>
          </a:endParaRPr>
        </a:p>
      </dgm:t>
    </dgm:pt>
    <dgm:pt modelId="{28E48D43-74FE-4435-A723-3DE2CD358305}" type="parTrans" cxnId="{88306F55-5794-4D66-89EC-132142CF805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25CA15CB-66DF-4C5B-A9F3-38F2A4079CB7}" type="sibTrans" cxnId="{88306F55-5794-4D66-89EC-132142CF8057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76E9ECF-03EB-4371-AF18-BDEE73ED9667}">
      <dgm:prSet custT="1"/>
      <dgm:spPr/>
      <dgm:t>
        <a:bodyPr/>
        <a:lstStyle/>
        <a:p>
          <a:pPr algn="ctr"/>
          <a:r>
            <a:rPr lang="de-DE" sz="2000" b="1" dirty="0" smtClean="0">
              <a:solidFill>
                <a:schemeClr val="tx1"/>
              </a:solidFill>
            </a:rPr>
            <a:t>Fieber</a:t>
          </a:r>
          <a:endParaRPr lang="cs-CZ" sz="2000" b="1" dirty="0">
            <a:solidFill>
              <a:schemeClr val="tx1"/>
            </a:solidFill>
          </a:endParaRPr>
        </a:p>
      </dgm:t>
    </dgm:pt>
    <dgm:pt modelId="{FB602C6E-8F82-493E-A2CB-A3FBB49E7BD1}" type="parTrans" cxnId="{7847AA77-0A3A-4E7F-9F66-1200F0386FA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11F3CC43-1F9D-4522-88EC-C93AC8BC9C9A}" type="sibTrans" cxnId="{7847AA77-0A3A-4E7F-9F66-1200F0386FAC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032278C-D0D3-4A77-8FA5-9059B2687835}">
      <dgm:prSet custT="1"/>
      <dgm:spPr/>
      <dgm:t>
        <a:bodyPr/>
        <a:lstStyle/>
        <a:p>
          <a:r>
            <a:rPr lang="de-DE" sz="2000" b="1" dirty="0" smtClean="0">
              <a:solidFill>
                <a:schemeClr val="tx1"/>
              </a:solidFill>
            </a:rPr>
            <a:t>Aspirin</a:t>
          </a:r>
        </a:p>
      </dgm:t>
    </dgm:pt>
    <dgm:pt modelId="{107A723A-2972-442C-A056-AA6C1012681C}" type="parTrans" cxnId="{BEF8E8F2-6340-4103-A1AB-2790E24DF66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E4E5E6B0-8883-4A14-9970-36C4D34FD714}" type="sibTrans" cxnId="{BEF8E8F2-6340-4103-A1AB-2790E24DF662}">
      <dgm:prSet/>
      <dgm:spPr/>
      <dgm:t>
        <a:bodyPr/>
        <a:lstStyle/>
        <a:p>
          <a:endParaRPr lang="cs-CZ" sz="2000" b="1">
            <a:solidFill>
              <a:schemeClr val="tx1"/>
            </a:solidFill>
          </a:endParaRPr>
        </a:p>
      </dgm:t>
    </dgm:pt>
    <dgm:pt modelId="{3781879A-7F16-4A6D-94B4-EA5EBDD8A191}">
      <dgm:prSet custT="1"/>
      <dgm:spPr/>
      <dgm:t>
        <a:bodyPr/>
        <a:lstStyle/>
        <a:p>
          <a:r>
            <a:rPr lang="de-DE" sz="2000" b="1" dirty="0" smtClean="0"/>
            <a:t>Bettruhe</a:t>
          </a:r>
          <a:endParaRPr lang="cs-CZ" sz="2000" b="1" dirty="0"/>
        </a:p>
      </dgm:t>
    </dgm:pt>
    <dgm:pt modelId="{DA6658AD-A4EF-4386-8C6E-C927CA3991EA}" type="parTrans" cxnId="{0DFD0616-0B4B-4F34-838E-C9F3E25E2FA0}">
      <dgm:prSet/>
      <dgm:spPr/>
      <dgm:t>
        <a:bodyPr/>
        <a:lstStyle/>
        <a:p>
          <a:endParaRPr lang="cs-CZ" sz="2000" b="1"/>
        </a:p>
      </dgm:t>
    </dgm:pt>
    <dgm:pt modelId="{8DCE6481-969E-49A7-B421-8E2A262A0E8A}" type="sibTrans" cxnId="{0DFD0616-0B4B-4F34-838E-C9F3E25E2FA0}">
      <dgm:prSet/>
      <dgm:spPr/>
      <dgm:t>
        <a:bodyPr/>
        <a:lstStyle/>
        <a:p>
          <a:endParaRPr lang="cs-CZ" sz="2000" b="1"/>
        </a:p>
      </dgm:t>
    </dgm:pt>
    <dgm:pt modelId="{B789DE90-DD0E-42ED-97F7-A80EAC757485}">
      <dgm:prSet custT="1"/>
      <dgm:spPr/>
      <dgm:t>
        <a:bodyPr/>
        <a:lstStyle/>
        <a:p>
          <a:r>
            <a:rPr lang="de-DE" sz="2000" b="1" dirty="0" smtClean="0"/>
            <a:t>Wickel</a:t>
          </a:r>
          <a:endParaRPr lang="cs-CZ" sz="2000" b="1" dirty="0"/>
        </a:p>
      </dgm:t>
    </dgm:pt>
    <dgm:pt modelId="{53F9A701-9FC2-4A28-A8DF-10A04CC8B268}" type="parTrans" cxnId="{05CC054B-1B02-47F2-BA4A-4F77D9388FA4}">
      <dgm:prSet/>
      <dgm:spPr/>
      <dgm:t>
        <a:bodyPr/>
        <a:lstStyle/>
        <a:p>
          <a:endParaRPr lang="cs-CZ" sz="2000" b="1"/>
        </a:p>
      </dgm:t>
    </dgm:pt>
    <dgm:pt modelId="{1667D28D-28EA-4396-8D61-097DF948A238}" type="sibTrans" cxnId="{05CC054B-1B02-47F2-BA4A-4F77D9388FA4}">
      <dgm:prSet/>
      <dgm:spPr/>
      <dgm:t>
        <a:bodyPr/>
        <a:lstStyle/>
        <a:p>
          <a:endParaRPr lang="cs-CZ" sz="2000" b="1"/>
        </a:p>
      </dgm:t>
    </dgm:pt>
    <dgm:pt modelId="{0CECE8F3-5429-40F3-A08D-8C3C83586C87}">
      <dgm:prSet phldrT="[Text]" custT="1"/>
      <dgm:spPr/>
      <dgm:t>
        <a:bodyPr/>
        <a:lstStyle/>
        <a:p>
          <a:pPr algn="ctr"/>
          <a:r>
            <a:rPr lang="de-DE" sz="2000" b="1" dirty="0" smtClean="0">
              <a:solidFill>
                <a:schemeClr val="tx1"/>
              </a:solidFill>
            </a:rPr>
            <a:t>inhalieren</a:t>
          </a:r>
          <a:endParaRPr lang="cs-CZ" sz="2000" b="1" dirty="0">
            <a:solidFill>
              <a:schemeClr val="tx1"/>
            </a:solidFill>
          </a:endParaRPr>
        </a:p>
      </dgm:t>
    </dgm:pt>
    <dgm:pt modelId="{E08DC148-BBBA-4537-9A4F-B431310C9179}" type="parTrans" cxnId="{D540BFC7-2066-4BC8-AAED-67F63E1A3ADE}">
      <dgm:prSet/>
      <dgm:spPr/>
    </dgm:pt>
    <dgm:pt modelId="{55A455F8-C594-4172-8A77-91175B39BD5F}" type="sibTrans" cxnId="{D540BFC7-2066-4BC8-AAED-67F63E1A3ADE}">
      <dgm:prSet/>
      <dgm:spPr/>
    </dgm:pt>
    <dgm:pt modelId="{BEF2AA89-2BA8-4CCC-9150-2840B79F6B73}" type="pres">
      <dgm:prSet presAssocID="{EC4F507C-2403-4646-A1E8-FD617906331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BBB371E2-B543-4D92-8C1F-5920FAD0A837}" type="pres">
      <dgm:prSet presAssocID="{CB41D3B4-1970-4E5D-81AE-BC4AF7F6DE3B}" presName="root" presStyleCnt="0"/>
      <dgm:spPr/>
    </dgm:pt>
    <dgm:pt modelId="{92FB8CB7-D631-471A-B427-01D85A925A16}" type="pres">
      <dgm:prSet presAssocID="{CB41D3B4-1970-4E5D-81AE-BC4AF7F6DE3B}" presName="rootComposite" presStyleCnt="0"/>
      <dgm:spPr/>
    </dgm:pt>
    <dgm:pt modelId="{620F5F7E-B491-4FAE-B85A-577D1BDD4769}" type="pres">
      <dgm:prSet presAssocID="{CB41D3B4-1970-4E5D-81AE-BC4AF7F6DE3B}" presName="rootText" presStyleLbl="node1" presStyleIdx="0" presStyleCnt="3"/>
      <dgm:spPr/>
      <dgm:t>
        <a:bodyPr/>
        <a:lstStyle/>
        <a:p>
          <a:endParaRPr lang="cs-CZ"/>
        </a:p>
      </dgm:t>
    </dgm:pt>
    <dgm:pt modelId="{80BC6017-2632-40C0-9D34-59513A253059}" type="pres">
      <dgm:prSet presAssocID="{CB41D3B4-1970-4E5D-81AE-BC4AF7F6DE3B}" presName="rootConnector" presStyleLbl="node1" presStyleIdx="0" presStyleCnt="3"/>
      <dgm:spPr/>
      <dgm:t>
        <a:bodyPr/>
        <a:lstStyle/>
        <a:p>
          <a:endParaRPr lang="cs-CZ"/>
        </a:p>
      </dgm:t>
    </dgm:pt>
    <dgm:pt modelId="{78B669D8-001F-45B8-BA16-93E0D5B0F3F2}" type="pres">
      <dgm:prSet presAssocID="{CB41D3B4-1970-4E5D-81AE-BC4AF7F6DE3B}" presName="childShape" presStyleCnt="0"/>
      <dgm:spPr/>
    </dgm:pt>
    <dgm:pt modelId="{CC3D7522-37A2-437E-B2FB-BFC7D626F358}" type="pres">
      <dgm:prSet presAssocID="{2F8A8D76-1D7D-4FFA-B87C-4110909E4A09}" presName="Name13" presStyleLbl="parChTrans1D2" presStyleIdx="0" presStyleCnt="9"/>
      <dgm:spPr/>
      <dgm:t>
        <a:bodyPr/>
        <a:lstStyle/>
        <a:p>
          <a:endParaRPr lang="cs-CZ"/>
        </a:p>
      </dgm:t>
    </dgm:pt>
    <dgm:pt modelId="{899F1E81-6B6A-46A6-B95B-922817718E2B}" type="pres">
      <dgm:prSet presAssocID="{2BA9A1C1-AC42-41DD-8C99-6B1698911436}" presName="childText" presStyleLbl="bgAcc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09FB53E-7627-4E96-8847-CB311A2FDF3A}" type="pres">
      <dgm:prSet presAssocID="{2D6D8DF8-1123-438C-A045-BA26E66DA57E}" presName="Name13" presStyleLbl="parChTrans1D2" presStyleIdx="1" presStyleCnt="9"/>
      <dgm:spPr/>
      <dgm:t>
        <a:bodyPr/>
        <a:lstStyle/>
        <a:p>
          <a:endParaRPr lang="cs-CZ"/>
        </a:p>
      </dgm:t>
    </dgm:pt>
    <dgm:pt modelId="{B0C67B77-C083-4BD4-BA18-B9B27AB3A250}" type="pres">
      <dgm:prSet presAssocID="{5FAEDE99-9DAD-4F4D-A791-822C204D6234}" presName="childText" presStyleLbl="bgAcc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B627982-9680-43AA-8BBC-4A0DA90CD0F0}" type="pres">
      <dgm:prSet presAssocID="{28E48D43-74FE-4435-A723-3DE2CD358305}" presName="Name13" presStyleLbl="parChTrans1D2" presStyleIdx="2" presStyleCnt="9"/>
      <dgm:spPr/>
      <dgm:t>
        <a:bodyPr/>
        <a:lstStyle/>
        <a:p>
          <a:endParaRPr lang="cs-CZ"/>
        </a:p>
      </dgm:t>
    </dgm:pt>
    <dgm:pt modelId="{FABD3002-B95F-466B-8DEA-EEE2A1FD8F2E}" type="pres">
      <dgm:prSet presAssocID="{97B4302D-3124-40B0-8CDD-1D034C63D7F4}" presName="childText" presStyleLbl="bgAcc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DC39A9-D96F-4184-ADF3-A73630555EA6}" type="pres">
      <dgm:prSet presAssocID="{F3E4A7C2-10C9-426C-A29A-CB4AD5AE9E67}" presName="root" presStyleCnt="0"/>
      <dgm:spPr/>
    </dgm:pt>
    <dgm:pt modelId="{B75931DC-9F09-4698-9702-A86C7DF1529E}" type="pres">
      <dgm:prSet presAssocID="{F3E4A7C2-10C9-426C-A29A-CB4AD5AE9E67}" presName="rootComposite" presStyleCnt="0"/>
      <dgm:spPr/>
    </dgm:pt>
    <dgm:pt modelId="{EE48BAC6-4F60-4B0D-BC29-15036B57870D}" type="pres">
      <dgm:prSet presAssocID="{F3E4A7C2-10C9-426C-A29A-CB4AD5AE9E67}" presName="rootText" presStyleLbl="node1" presStyleIdx="1" presStyleCnt="3"/>
      <dgm:spPr/>
      <dgm:t>
        <a:bodyPr/>
        <a:lstStyle/>
        <a:p>
          <a:endParaRPr lang="cs-CZ"/>
        </a:p>
      </dgm:t>
    </dgm:pt>
    <dgm:pt modelId="{1BF4BD49-FF45-4553-8BCB-C674B68819DD}" type="pres">
      <dgm:prSet presAssocID="{F3E4A7C2-10C9-426C-A29A-CB4AD5AE9E67}" presName="rootConnector" presStyleLbl="node1" presStyleIdx="1" presStyleCnt="3"/>
      <dgm:spPr/>
      <dgm:t>
        <a:bodyPr/>
        <a:lstStyle/>
        <a:p>
          <a:endParaRPr lang="cs-CZ"/>
        </a:p>
      </dgm:t>
    </dgm:pt>
    <dgm:pt modelId="{200F8880-6FE0-41A2-A1B4-99674233BF51}" type="pres">
      <dgm:prSet presAssocID="{F3E4A7C2-10C9-426C-A29A-CB4AD5AE9E67}" presName="childShape" presStyleCnt="0"/>
      <dgm:spPr/>
    </dgm:pt>
    <dgm:pt modelId="{B5D5B2E7-F1E1-4A98-A4A7-AD756D3F47C2}" type="pres">
      <dgm:prSet presAssocID="{575CEB92-8B60-4EEA-A8D2-402752D75C90}" presName="Name13" presStyleLbl="parChTrans1D2" presStyleIdx="3" presStyleCnt="9"/>
      <dgm:spPr/>
      <dgm:t>
        <a:bodyPr/>
        <a:lstStyle/>
        <a:p>
          <a:endParaRPr lang="cs-CZ"/>
        </a:p>
      </dgm:t>
    </dgm:pt>
    <dgm:pt modelId="{B0C095E3-75CC-4390-AC7B-721D0B99543B}" type="pres">
      <dgm:prSet presAssocID="{70DA8F45-B386-4CCF-9817-90DA18DCAB8F}" presName="childText" presStyleLbl="bgAcc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65949F-CA79-489E-A59B-657FAE0DB643}" type="pres">
      <dgm:prSet presAssocID="{F7948855-8E11-48D2-A29A-536A81F674C6}" presName="Name13" presStyleLbl="parChTrans1D2" presStyleIdx="4" presStyleCnt="9"/>
      <dgm:spPr/>
      <dgm:t>
        <a:bodyPr/>
        <a:lstStyle/>
        <a:p>
          <a:endParaRPr lang="cs-CZ"/>
        </a:p>
      </dgm:t>
    </dgm:pt>
    <dgm:pt modelId="{9FF1D8FF-027C-4D39-840E-204548FB8D29}" type="pres">
      <dgm:prSet presAssocID="{F350A183-7C59-4525-910A-668EDAAAD620}" presName="childText" presStyleLbl="bgAcc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DBF87ED-FCA5-48B3-9BC2-DD68BC62D483}" type="pres">
      <dgm:prSet presAssocID="{E08DC148-BBBA-4537-9A4F-B431310C9179}" presName="Name13" presStyleLbl="parChTrans1D2" presStyleIdx="5" presStyleCnt="9"/>
      <dgm:spPr/>
    </dgm:pt>
    <dgm:pt modelId="{ED76693E-0010-4F92-9AAE-BE495ABEF50F}" type="pres">
      <dgm:prSet presAssocID="{0CECE8F3-5429-40F3-A08D-8C3C83586C87}" presName="childText" presStyleLbl="bgAcc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5EA66B5-3B90-4DBF-B4C0-3C5511976122}" type="pres">
      <dgm:prSet presAssocID="{E76E9ECF-03EB-4371-AF18-BDEE73ED9667}" presName="root" presStyleCnt="0"/>
      <dgm:spPr/>
    </dgm:pt>
    <dgm:pt modelId="{BCAE3B0E-BB5E-4BC1-A8FB-6E328CBC399C}" type="pres">
      <dgm:prSet presAssocID="{E76E9ECF-03EB-4371-AF18-BDEE73ED9667}" presName="rootComposite" presStyleCnt="0"/>
      <dgm:spPr/>
    </dgm:pt>
    <dgm:pt modelId="{0785BC75-0BED-4D6E-AE54-87F595AA8114}" type="pres">
      <dgm:prSet presAssocID="{E76E9ECF-03EB-4371-AF18-BDEE73ED9667}" presName="rootText" presStyleLbl="node1" presStyleIdx="2" presStyleCnt="3"/>
      <dgm:spPr/>
      <dgm:t>
        <a:bodyPr/>
        <a:lstStyle/>
        <a:p>
          <a:endParaRPr lang="cs-CZ"/>
        </a:p>
      </dgm:t>
    </dgm:pt>
    <dgm:pt modelId="{E6DC9893-574D-4439-B083-8229B2277AA3}" type="pres">
      <dgm:prSet presAssocID="{E76E9ECF-03EB-4371-AF18-BDEE73ED9667}" presName="rootConnector" presStyleLbl="node1" presStyleIdx="2" presStyleCnt="3"/>
      <dgm:spPr/>
      <dgm:t>
        <a:bodyPr/>
        <a:lstStyle/>
        <a:p>
          <a:endParaRPr lang="cs-CZ"/>
        </a:p>
      </dgm:t>
    </dgm:pt>
    <dgm:pt modelId="{204BA105-6E84-40BB-ACB9-818A90CAFF7D}" type="pres">
      <dgm:prSet presAssocID="{E76E9ECF-03EB-4371-AF18-BDEE73ED9667}" presName="childShape" presStyleCnt="0"/>
      <dgm:spPr/>
    </dgm:pt>
    <dgm:pt modelId="{AE1F0C24-4A40-4C96-9EBF-2981BB677334}" type="pres">
      <dgm:prSet presAssocID="{107A723A-2972-442C-A056-AA6C1012681C}" presName="Name13" presStyleLbl="parChTrans1D2" presStyleIdx="6" presStyleCnt="9"/>
      <dgm:spPr/>
      <dgm:t>
        <a:bodyPr/>
        <a:lstStyle/>
        <a:p>
          <a:endParaRPr lang="cs-CZ"/>
        </a:p>
      </dgm:t>
    </dgm:pt>
    <dgm:pt modelId="{848B35AC-1885-4ED8-AA1E-B949CBB56D78}" type="pres">
      <dgm:prSet presAssocID="{E032278C-D0D3-4A77-8FA5-9059B2687835}" presName="childText" presStyleLbl="bgAcc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07301C4-F050-42D8-BF6A-5B083BDF6BAB}" type="pres">
      <dgm:prSet presAssocID="{DA6658AD-A4EF-4386-8C6E-C927CA3991EA}" presName="Name13" presStyleLbl="parChTrans1D2" presStyleIdx="7" presStyleCnt="9"/>
      <dgm:spPr/>
      <dgm:t>
        <a:bodyPr/>
        <a:lstStyle/>
        <a:p>
          <a:endParaRPr lang="cs-CZ"/>
        </a:p>
      </dgm:t>
    </dgm:pt>
    <dgm:pt modelId="{95CB1751-74EB-4784-A74D-6EC4CED7D0D2}" type="pres">
      <dgm:prSet presAssocID="{3781879A-7F16-4A6D-94B4-EA5EBDD8A191}" presName="childText" presStyleLbl="bgAcc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7EE197F-F34C-4D99-B4F3-0DDE9A16B1E9}" type="pres">
      <dgm:prSet presAssocID="{53F9A701-9FC2-4A28-A8DF-10A04CC8B268}" presName="Name13" presStyleLbl="parChTrans1D2" presStyleIdx="8" presStyleCnt="9"/>
      <dgm:spPr/>
      <dgm:t>
        <a:bodyPr/>
        <a:lstStyle/>
        <a:p>
          <a:endParaRPr lang="cs-CZ"/>
        </a:p>
      </dgm:t>
    </dgm:pt>
    <dgm:pt modelId="{834DA396-23E9-4BE7-893C-C80E08E75156}" type="pres">
      <dgm:prSet presAssocID="{B789DE90-DD0E-42ED-97F7-A80EAC757485}" presName="childText" presStyleLbl="bgAcc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B40685F-1BB0-4A4C-8704-904EC932C2BB}" type="presOf" srcId="{2D6D8DF8-1123-438C-A045-BA26E66DA57E}" destId="{409FB53E-7627-4E96-8847-CB311A2FDF3A}" srcOrd="0" destOrd="0" presId="urn:microsoft.com/office/officeart/2005/8/layout/hierarchy3"/>
    <dgm:cxn modelId="{ADAA4796-8456-413C-96B0-1C4D59396BEE}" type="presOf" srcId="{97B4302D-3124-40B0-8CDD-1D034C63D7F4}" destId="{FABD3002-B95F-466B-8DEA-EEE2A1FD8F2E}" srcOrd="0" destOrd="0" presId="urn:microsoft.com/office/officeart/2005/8/layout/hierarchy3"/>
    <dgm:cxn modelId="{4DEA1B05-768C-4A70-B223-D0ACE24590CB}" type="presOf" srcId="{DA6658AD-A4EF-4386-8C6E-C927CA3991EA}" destId="{407301C4-F050-42D8-BF6A-5B083BDF6BAB}" srcOrd="0" destOrd="0" presId="urn:microsoft.com/office/officeart/2005/8/layout/hierarchy3"/>
    <dgm:cxn modelId="{A8A4E73E-AE4E-42BD-8BD7-A4F27C632E60}" type="presOf" srcId="{2BA9A1C1-AC42-41DD-8C99-6B1698911436}" destId="{899F1E81-6B6A-46A6-B95B-922817718E2B}" srcOrd="0" destOrd="0" presId="urn:microsoft.com/office/officeart/2005/8/layout/hierarchy3"/>
    <dgm:cxn modelId="{4490FF03-52DA-4B4A-A016-5B743B9EFF43}" type="presOf" srcId="{5FAEDE99-9DAD-4F4D-A791-822C204D6234}" destId="{B0C67B77-C083-4BD4-BA18-B9B27AB3A250}" srcOrd="0" destOrd="0" presId="urn:microsoft.com/office/officeart/2005/8/layout/hierarchy3"/>
    <dgm:cxn modelId="{16CD1E44-452F-41EC-A632-4166F82FF007}" type="presOf" srcId="{EC4F507C-2403-4646-A1E8-FD6179063317}" destId="{BEF2AA89-2BA8-4CCC-9150-2840B79F6B73}" srcOrd="0" destOrd="0" presId="urn:microsoft.com/office/officeart/2005/8/layout/hierarchy3"/>
    <dgm:cxn modelId="{920CC3B5-8754-4D9F-A0B0-E42AB41BD067}" type="presOf" srcId="{F3E4A7C2-10C9-426C-A29A-CB4AD5AE9E67}" destId="{1BF4BD49-FF45-4553-8BCB-C674B68819DD}" srcOrd="1" destOrd="0" presId="urn:microsoft.com/office/officeart/2005/8/layout/hierarchy3"/>
    <dgm:cxn modelId="{32E00766-D8F1-4C17-9357-0D2FA81FF72B}" srcId="{CB41D3B4-1970-4E5D-81AE-BC4AF7F6DE3B}" destId="{2BA9A1C1-AC42-41DD-8C99-6B1698911436}" srcOrd="0" destOrd="0" parTransId="{2F8A8D76-1D7D-4FFA-B87C-4110909E4A09}" sibTransId="{AB1E4C12-8976-4B75-9060-8FB01EF3C024}"/>
    <dgm:cxn modelId="{A49CD163-055C-4AAB-A523-5B86E65D9EFE}" type="presOf" srcId="{E76E9ECF-03EB-4371-AF18-BDEE73ED9667}" destId="{E6DC9893-574D-4439-B083-8229B2277AA3}" srcOrd="1" destOrd="0" presId="urn:microsoft.com/office/officeart/2005/8/layout/hierarchy3"/>
    <dgm:cxn modelId="{CCF2D361-EBBF-4C09-A847-B9C20E2E2310}" srcId="{EC4F507C-2403-4646-A1E8-FD6179063317}" destId="{F3E4A7C2-10C9-426C-A29A-CB4AD5AE9E67}" srcOrd="1" destOrd="0" parTransId="{7179158F-68B2-401C-B0CB-355B7287AF6D}" sibTransId="{CC957134-21A3-404D-8A31-AC95B5F1456D}"/>
    <dgm:cxn modelId="{132A05DF-AA29-40D9-8BF1-0CDF5AD3D582}" srcId="{F3E4A7C2-10C9-426C-A29A-CB4AD5AE9E67}" destId="{70DA8F45-B386-4CCF-9817-90DA18DCAB8F}" srcOrd="0" destOrd="0" parTransId="{575CEB92-8B60-4EEA-A8D2-402752D75C90}" sibTransId="{23F40F1F-6DD9-4BD3-AB39-2EB1C15E62D3}"/>
    <dgm:cxn modelId="{D2AAE094-20F2-4DC9-8B1D-513E2BD450D6}" type="presOf" srcId="{70DA8F45-B386-4CCF-9817-90DA18DCAB8F}" destId="{B0C095E3-75CC-4390-AC7B-721D0B99543B}" srcOrd="0" destOrd="0" presId="urn:microsoft.com/office/officeart/2005/8/layout/hierarchy3"/>
    <dgm:cxn modelId="{DBBF100F-ED56-4A32-8C35-3F7285505066}" srcId="{EC4F507C-2403-4646-A1E8-FD6179063317}" destId="{CB41D3B4-1970-4E5D-81AE-BC4AF7F6DE3B}" srcOrd="0" destOrd="0" parTransId="{E2D6E2A6-8D76-4E0D-BCC7-360FB692F9AE}" sibTransId="{A82B2F8C-6A51-48E5-B393-8283A0C30704}"/>
    <dgm:cxn modelId="{7094759A-80BF-4D1F-9EA7-5FC9AB96B2C1}" type="presOf" srcId="{2F8A8D76-1D7D-4FFA-B87C-4110909E4A09}" destId="{CC3D7522-37A2-437E-B2FB-BFC7D626F358}" srcOrd="0" destOrd="0" presId="urn:microsoft.com/office/officeart/2005/8/layout/hierarchy3"/>
    <dgm:cxn modelId="{44049783-1E10-4F6F-820B-510429507F63}" type="presOf" srcId="{CB41D3B4-1970-4E5D-81AE-BC4AF7F6DE3B}" destId="{80BC6017-2632-40C0-9D34-59513A253059}" srcOrd="1" destOrd="0" presId="urn:microsoft.com/office/officeart/2005/8/layout/hierarchy3"/>
    <dgm:cxn modelId="{6F581E82-0853-4A64-B9A8-B76F0DD0A4D0}" type="presOf" srcId="{53F9A701-9FC2-4A28-A8DF-10A04CC8B268}" destId="{E7EE197F-F34C-4D99-B4F3-0DDE9A16B1E9}" srcOrd="0" destOrd="0" presId="urn:microsoft.com/office/officeart/2005/8/layout/hierarchy3"/>
    <dgm:cxn modelId="{FBB071FC-5924-4CF6-A1BE-AED77783D857}" type="presOf" srcId="{F350A183-7C59-4525-910A-668EDAAAD620}" destId="{9FF1D8FF-027C-4D39-840E-204548FB8D29}" srcOrd="0" destOrd="0" presId="urn:microsoft.com/office/officeart/2005/8/layout/hierarchy3"/>
    <dgm:cxn modelId="{4FA6407F-9F50-4FD0-92F2-4092D00BF9C3}" type="presOf" srcId="{3781879A-7F16-4A6D-94B4-EA5EBDD8A191}" destId="{95CB1751-74EB-4784-A74D-6EC4CED7D0D2}" srcOrd="0" destOrd="0" presId="urn:microsoft.com/office/officeart/2005/8/layout/hierarchy3"/>
    <dgm:cxn modelId="{524B4BCB-275B-43C8-9246-7A6A7E00493E}" type="presOf" srcId="{B789DE90-DD0E-42ED-97F7-A80EAC757485}" destId="{834DA396-23E9-4BE7-893C-C80E08E75156}" srcOrd="0" destOrd="0" presId="urn:microsoft.com/office/officeart/2005/8/layout/hierarchy3"/>
    <dgm:cxn modelId="{D540BFC7-2066-4BC8-AAED-67F63E1A3ADE}" srcId="{F3E4A7C2-10C9-426C-A29A-CB4AD5AE9E67}" destId="{0CECE8F3-5429-40F3-A08D-8C3C83586C87}" srcOrd="2" destOrd="0" parTransId="{E08DC148-BBBA-4537-9A4F-B431310C9179}" sibTransId="{55A455F8-C594-4172-8A77-91175B39BD5F}"/>
    <dgm:cxn modelId="{63261149-EDAA-4944-902D-8D5BABC27949}" srcId="{F3E4A7C2-10C9-426C-A29A-CB4AD5AE9E67}" destId="{F350A183-7C59-4525-910A-668EDAAAD620}" srcOrd="1" destOrd="0" parTransId="{F7948855-8E11-48D2-A29A-536A81F674C6}" sibTransId="{EB667FC6-F32B-4C46-8DDF-3AADD8AF9867}"/>
    <dgm:cxn modelId="{9E6C7BC8-4B0C-4D1A-90F4-3CF632C34BF6}" type="presOf" srcId="{E032278C-D0D3-4A77-8FA5-9059B2687835}" destId="{848B35AC-1885-4ED8-AA1E-B949CBB56D78}" srcOrd="0" destOrd="0" presId="urn:microsoft.com/office/officeart/2005/8/layout/hierarchy3"/>
    <dgm:cxn modelId="{88306F55-5794-4D66-89EC-132142CF8057}" srcId="{CB41D3B4-1970-4E5D-81AE-BC4AF7F6DE3B}" destId="{97B4302D-3124-40B0-8CDD-1D034C63D7F4}" srcOrd="2" destOrd="0" parTransId="{28E48D43-74FE-4435-A723-3DE2CD358305}" sibTransId="{25CA15CB-66DF-4C5B-A9F3-38F2A4079CB7}"/>
    <dgm:cxn modelId="{BCE60FB5-9702-4D16-9A2B-443081F25B7F}" type="presOf" srcId="{E08DC148-BBBA-4537-9A4F-B431310C9179}" destId="{0DBF87ED-FCA5-48B3-9BC2-DD68BC62D483}" srcOrd="0" destOrd="0" presId="urn:microsoft.com/office/officeart/2005/8/layout/hierarchy3"/>
    <dgm:cxn modelId="{D52B5E20-B80C-462F-B2EB-134EC9077E92}" type="presOf" srcId="{575CEB92-8B60-4EEA-A8D2-402752D75C90}" destId="{B5D5B2E7-F1E1-4A98-A4A7-AD756D3F47C2}" srcOrd="0" destOrd="0" presId="urn:microsoft.com/office/officeart/2005/8/layout/hierarchy3"/>
    <dgm:cxn modelId="{7847AA77-0A3A-4E7F-9F66-1200F0386FAC}" srcId="{EC4F507C-2403-4646-A1E8-FD6179063317}" destId="{E76E9ECF-03EB-4371-AF18-BDEE73ED9667}" srcOrd="2" destOrd="0" parTransId="{FB602C6E-8F82-493E-A2CB-A3FBB49E7BD1}" sibTransId="{11F3CC43-1F9D-4522-88EC-C93AC8BC9C9A}"/>
    <dgm:cxn modelId="{78806468-3839-4A6A-91B9-1E7F3D0BD5CF}" type="presOf" srcId="{0CECE8F3-5429-40F3-A08D-8C3C83586C87}" destId="{ED76693E-0010-4F92-9AAE-BE495ABEF50F}" srcOrd="0" destOrd="0" presId="urn:microsoft.com/office/officeart/2005/8/layout/hierarchy3"/>
    <dgm:cxn modelId="{7893099E-3F4C-4B31-9585-D642BA02A6ED}" srcId="{CB41D3B4-1970-4E5D-81AE-BC4AF7F6DE3B}" destId="{5FAEDE99-9DAD-4F4D-A791-822C204D6234}" srcOrd="1" destOrd="0" parTransId="{2D6D8DF8-1123-438C-A045-BA26E66DA57E}" sibTransId="{365168A0-A44D-4AA9-A357-00B23F28978F}"/>
    <dgm:cxn modelId="{C2264B7C-68ED-4EAB-AA3D-969AA9330202}" type="presOf" srcId="{CB41D3B4-1970-4E5D-81AE-BC4AF7F6DE3B}" destId="{620F5F7E-B491-4FAE-B85A-577D1BDD4769}" srcOrd="0" destOrd="0" presId="urn:microsoft.com/office/officeart/2005/8/layout/hierarchy3"/>
    <dgm:cxn modelId="{0DFD0616-0B4B-4F34-838E-C9F3E25E2FA0}" srcId="{E76E9ECF-03EB-4371-AF18-BDEE73ED9667}" destId="{3781879A-7F16-4A6D-94B4-EA5EBDD8A191}" srcOrd="1" destOrd="0" parTransId="{DA6658AD-A4EF-4386-8C6E-C927CA3991EA}" sibTransId="{8DCE6481-969E-49A7-B421-8E2A262A0E8A}"/>
    <dgm:cxn modelId="{05CC054B-1B02-47F2-BA4A-4F77D9388FA4}" srcId="{E76E9ECF-03EB-4371-AF18-BDEE73ED9667}" destId="{B789DE90-DD0E-42ED-97F7-A80EAC757485}" srcOrd="2" destOrd="0" parTransId="{53F9A701-9FC2-4A28-A8DF-10A04CC8B268}" sibTransId="{1667D28D-28EA-4396-8D61-097DF948A238}"/>
    <dgm:cxn modelId="{DD030114-342A-4A4A-8943-CD96667F6ED2}" type="presOf" srcId="{F7948855-8E11-48D2-A29A-536A81F674C6}" destId="{0465949F-CA79-489E-A59B-657FAE0DB643}" srcOrd="0" destOrd="0" presId="urn:microsoft.com/office/officeart/2005/8/layout/hierarchy3"/>
    <dgm:cxn modelId="{78325C12-DCCE-43FB-8A8E-3356A790B1E6}" type="presOf" srcId="{28E48D43-74FE-4435-A723-3DE2CD358305}" destId="{FB627982-9680-43AA-8BBC-4A0DA90CD0F0}" srcOrd="0" destOrd="0" presId="urn:microsoft.com/office/officeart/2005/8/layout/hierarchy3"/>
    <dgm:cxn modelId="{30CE0B52-05E3-40E5-9610-CDB4B73452B9}" type="presOf" srcId="{107A723A-2972-442C-A056-AA6C1012681C}" destId="{AE1F0C24-4A40-4C96-9EBF-2981BB677334}" srcOrd="0" destOrd="0" presId="urn:microsoft.com/office/officeart/2005/8/layout/hierarchy3"/>
    <dgm:cxn modelId="{06873CFC-B667-49C2-9858-B111E44E7401}" type="presOf" srcId="{F3E4A7C2-10C9-426C-A29A-CB4AD5AE9E67}" destId="{EE48BAC6-4F60-4B0D-BC29-15036B57870D}" srcOrd="0" destOrd="0" presId="urn:microsoft.com/office/officeart/2005/8/layout/hierarchy3"/>
    <dgm:cxn modelId="{BEF8E8F2-6340-4103-A1AB-2790E24DF662}" srcId="{E76E9ECF-03EB-4371-AF18-BDEE73ED9667}" destId="{E032278C-D0D3-4A77-8FA5-9059B2687835}" srcOrd="0" destOrd="0" parTransId="{107A723A-2972-442C-A056-AA6C1012681C}" sibTransId="{E4E5E6B0-8883-4A14-9970-36C4D34FD714}"/>
    <dgm:cxn modelId="{E3FBC665-36E7-4540-9FE3-CAF5E77C84FA}" type="presOf" srcId="{E76E9ECF-03EB-4371-AF18-BDEE73ED9667}" destId="{0785BC75-0BED-4D6E-AE54-87F595AA8114}" srcOrd="0" destOrd="0" presId="urn:microsoft.com/office/officeart/2005/8/layout/hierarchy3"/>
    <dgm:cxn modelId="{D8768322-DCB4-4128-80B8-9F351E56CC31}" type="presParOf" srcId="{BEF2AA89-2BA8-4CCC-9150-2840B79F6B73}" destId="{BBB371E2-B543-4D92-8C1F-5920FAD0A837}" srcOrd="0" destOrd="0" presId="urn:microsoft.com/office/officeart/2005/8/layout/hierarchy3"/>
    <dgm:cxn modelId="{E98F3702-B5D1-4F7A-BBD4-80E07BF99983}" type="presParOf" srcId="{BBB371E2-B543-4D92-8C1F-5920FAD0A837}" destId="{92FB8CB7-D631-471A-B427-01D85A925A16}" srcOrd="0" destOrd="0" presId="urn:microsoft.com/office/officeart/2005/8/layout/hierarchy3"/>
    <dgm:cxn modelId="{EC2B307A-146C-4914-ABB0-B4A0C5AB56E8}" type="presParOf" srcId="{92FB8CB7-D631-471A-B427-01D85A925A16}" destId="{620F5F7E-B491-4FAE-B85A-577D1BDD4769}" srcOrd="0" destOrd="0" presId="urn:microsoft.com/office/officeart/2005/8/layout/hierarchy3"/>
    <dgm:cxn modelId="{F8BDDAF0-F254-4AB1-B651-882854E8F373}" type="presParOf" srcId="{92FB8CB7-D631-471A-B427-01D85A925A16}" destId="{80BC6017-2632-40C0-9D34-59513A253059}" srcOrd="1" destOrd="0" presId="urn:microsoft.com/office/officeart/2005/8/layout/hierarchy3"/>
    <dgm:cxn modelId="{098719D0-3643-4441-968D-87C062380B01}" type="presParOf" srcId="{BBB371E2-B543-4D92-8C1F-5920FAD0A837}" destId="{78B669D8-001F-45B8-BA16-93E0D5B0F3F2}" srcOrd="1" destOrd="0" presId="urn:microsoft.com/office/officeart/2005/8/layout/hierarchy3"/>
    <dgm:cxn modelId="{FDC85642-E5B5-4F1B-90B5-4931605F6C19}" type="presParOf" srcId="{78B669D8-001F-45B8-BA16-93E0D5B0F3F2}" destId="{CC3D7522-37A2-437E-B2FB-BFC7D626F358}" srcOrd="0" destOrd="0" presId="urn:microsoft.com/office/officeart/2005/8/layout/hierarchy3"/>
    <dgm:cxn modelId="{41B3476A-F453-4556-A46E-D9E05D3A1AE7}" type="presParOf" srcId="{78B669D8-001F-45B8-BA16-93E0D5B0F3F2}" destId="{899F1E81-6B6A-46A6-B95B-922817718E2B}" srcOrd="1" destOrd="0" presId="urn:microsoft.com/office/officeart/2005/8/layout/hierarchy3"/>
    <dgm:cxn modelId="{85361ED3-E36A-478F-989C-2E0E89E38D54}" type="presParOf" srcId="{78B669D8-001F-45B8-BA16-93E0D5B0F3F2}" destId="{409FB53E-7627-4E96-8847-CB311A2FDF3A}" srcOrd="2" destOrd="0" presId="urn:microsoft.com/office/officeart/2005/8/layout/hierarchy3"/>
    <dgm:cxn modelId="{5CE99CF1-1E54-4827-9C81-4186AAB28658}" type="presParOf" srcId="{78B669D8-001F-45B8-BA16-93E0D5B0F3F2}" destId="{B0C67B77-C083-4BD4-BA18-B9B27AB3A250}" srcOrd="3" destOrd="0" presId="urn:microsoft.com/office/officeart/2005/8/layout/hierarchy3"/>
    <dgm:cxn modelId="{F1D5CBAB-4E5D-4503-8F56-B7D64F36C2A1}" type="presParOf" srcId="{78B669D8-001F-45B8-BA16-93E0D5B0F3F2}" destId="{FB627982-9680-43AA-8BBC-4A0DA90CD0F0}" srcOrd="4" destOrd="0" presId="urn:microsoft.com/office/officeart/2005/8/layout/hierarchy3"/>
    <dgm:cxn modelId="{18E48181-16FD-4BE9-ACFD-B9AC5CE97835}" type="presParOf" srcId="{78B669D8-001F-45B8-BA16-93E0D5B0F3F2}" destId="{FABD3002-B95F-466B-8DEA-EEE2A1FD8F2E}" srcOrd="5" destOrd="0" presId="urn:microsoft.com/office/officeart/2005/8/layout/hierarchy3"/>
    <dgm:cxn modelId="{BD1C8DFD-EE72-46CA-A1F9-B00358487045}" type="presParOf" srcId="{BEF2AA89-2BA8-4CCC-9150-2840B79F6B73}" destId="{ABDC39A9-D96F-4184-ADF3-A73630555EA6}" srcOrd="1" destOrd="0" presId="urn:microsoft.com/office/officeart/2005/8/layout/hierarchy3"/>
    <dgm:cxn modelId="{A0D63E98-91A7-4968-A948-EA30477C94E3}" type="presParOf" srcId="{ABDC39A9-D96F-4184-ADF3-A73630555EA6}" destId="{B75931DC-9F09-4698-9702-A86C7DF1529E}" srcOrd="0" destOrd="0" presId="urn:microsoft.com/office/officeart/2005/8/layout/hierarchy3"/>
    <dgm:cxn modelId="{F7867327-55F4-407E-BE23-02B8A483F60E}" type="presParOf" srcId="{B75931DC-9F09-4698-9702-A86C7DF1529E}" destId="{EE48BAC6-4F60-4B0D-BC29-15036B57870D}" srcOrd="0" destOrd="0" presId="urn:microsoft.com/office/officeart/2005/8/layout/hierarchy3"/>
    <dgm:cxn modelId="{6924816B-EBE8-4C0B-B6A2-3D140E6065FD}" type="presParOf" srcId="{B75931DC-9F09-4698-9702-A86C7DF1529E}" destId="{1BF4BD49-FF45-4553-8BCB-C674B68819DD}" srcOrd="1" destOrd="0" presId="urn:microsoft.com/office/officeart/2005/8/layout/hierarchy3"/>
    <dgm:cxn modelId="{9373CB87-9A2B-4E96-99A3-873765213166}" type="presParOf" srcId="{ABDC39A9-D96F-4184-ADF3-A73630555EA6}" destId="{200F8880-6FE0-41A2-A1B4-99674233BF51}" srcOrd="1" destOrd="0" presId="urn:microsoft.com/office/officeart/2005/8/layout/hierarchy3"/>
    <dgm:cxn modelId="{13BF5479-08EE-471D-BB73-85BF30EED652}" type="presParOf" srcId="{200F8880-6FE0-41A2-A1B4-99674233BF51}" destId="{B5D5B2E7-F1E1-4A98-A4A7-AD756D3F47C2}" srcOrd="0" destOrd="0" presId="urn:microsoft.com/office/officeart/2005/8/layout/hierarchy3"/>
    <dgm:cxn modelId="{409BB980-B9EF-4E76-B4AA-16F3BA213421}" type="presParOf" srcId="{200F8880-6FE0-41A2-A1B4-99674233BF51}" destId="{B0C095E3-75CC-4390-AC7B-721D0B99543B}" srcOrd="1" destOrd="0" presId="urn:microsoft.com/office/officeart/2005/8/layout/hierarchy3"/>
    <dgm:cxn modelId="{1C756D45-440F-4C47-AA56-A88264E36257}" type="presParOf" srcId="{200F8880-6FE0-41A2-A1B4-99674233BF51}" destId="{0465949F-CA79-489E-A59B-657FAE0DB643}" srcOrd="2" destOrd="0" presId="urn:microsoft.com/office/officeart/2005/8/layout/hierarchy3"/>
    <dgm:cxn modelId="{2D14705E-4783-48B9-A0B4-948E60147FD8}" type="presParOf" srcId="{200F8880-6FE0-41A2-A1B4-99674233BF51}" destId="{9FF1D8FF-027C-4D39-840E-204548FB8D29}" srcOrd="3" destOrd="0" presId="urn:microsoft.com/office/officeart/2005/8/layout/hierarchy3"/>
    <dgm:cxn modelId="{74FC78FB-A4A9-468B-BDA5-1FF7D29315C7}" type="presParOf" srcId="{200F8880-6FE0-41A2-A1B4-99674233BF51}" destId="{0DBF87ED-FCA5-48B3-9BC2-DD68BC62D483}" srcOrd="4" destOrd="0" presId="urn:microsoft.com/office/officeart/2005/8/layout/hierarchy3"/>
    <dgm:cxn modelId="{873BF2FA-1BC3-4CAB-8C2A-0403DAE393A4}" type="presParOf" srcId="{200F8880-6FE0-41A2-A1B4-99674233BF51}" destId="{ED76693E-0010-4F92-9AAE-BE495ABEF50F}" srcOrd="5" destOrd="0" presId="urn:microsoft.com/office/officeart/2005/8/layout/hierarchy3"/>
    <dgm:cxn modelId="{0279F0F5-20BB-4586-8013-BDF04506A8B9}" type="presParOf" srcId="{BEF2AA89-2BA8-4CCC-9150-2840B79F6B73}" destId="{A5EA66B5-3B90-4DBF-B4C0-3C5511976122}" srcOrd="2" destOrd="0" presId="urn:microsoft.com/office/officeart/2005/8/layout/hierarchy3"/>
    <dgm:cxn modelId="{564C9EE2-759D-4588-BE25-41D5891D5C63}" type="presParOf" srcId="{A5EA66B5-3B90-4DBF-B4C0-3C5511976122}" destId="{BCAE3B0E-BB5E-4BC1-A8FB-6E328CBC399C}" srcOrd="0" destOrd="0" presId="urn:microsoft.com/office/officeart/2005/8/layout/hierarchy3"/>
    <dgm:cxn modelId="{36E4434B-0F0C-435F-BF32-2722E3640D2B}" type="presParOf" srcId="{BCAE3B0E-BB5E-4BC1-A8FB-6E328CBC399C}" destId="{0785BC75-0BED-4D6E-AE54-87F595AA8114}" srcOrd="0" destOrd="0" presId="urn:microsoft.com/office/officeart/2005/8/layout/hierarchy3"/>
    <dgm:cxn modelId="{53D70F6C-A5B3-4806-A84E-EA838ADB51E9}" type="presParOf" srcId="{BCAE3B0E-BB5E-4BC1-A8FB-6E328CBC399C}" destId="{E6DC9893-574D-4439-B083-8229B2277AA3}" srcOrd="1" destOrd="0" presId="urn:microsoft.com/office/officeart/2005/8/layout/hierarchy3"/>
    <dgm:cxn modelId="{47BF0AA5-CDCF-44E7-94EC-ABF83B729E02}" type="presParOf" srcId="{A5EA66B5-3B90-4DBF-B4C0-3C5511976122}" destId="{204BA105-6E84-40BB-ACB9-818A90CAFF7D}" srcOrd="1" destOrd="0" presId="urn:microsoft.com/office/officeart/2005/8/layout/hierarchy3"/>
    <dgm:cxn modelId="{FD7E0153-5B15-4A44-BE25-9CEBEAE5E7E9}" type="presParOf" srcId="{204BA105-6E84-40BB-ACB9-818A90CAFF7D}" destId="{AE1F0C24-4A40-4C96-9EBF-2981BB677334}" srcOrd="0" destOrd="0" presId="urn:microsoft.com/office/officeart/2005/8/layout/hierarchy3"/>
    <dgm:cxn modelId="{49A51B39-A4FF-45C7-B248-FED7A75D3DDD}" type="presParOf" srcId="{204BA105-6E84-40BB-ACB9-818A90CAFF7D}" destId="{848B35AC-1885-4ED8-AA1E-B949CBB56D78}" srcOrd="1" destOrd="0" presId="urn:microsoft.com/office/officeart/2005/8/layout/hierarchy3"/>
    <dgm:cxn modelId="{CB6421A1-0360-4A3E-8571-2256BBF19E26}" type="presParOf" srcId="{204BA105-6E84-40BB-ACB9-818A90CAFF7D}" destId="{407301C4-F050-42D8-BF6A-5B083BDF6BAB}" srcOrd="2" destOrd="0" presId="urn:microsoft.com/office/officeart/2005/8/layout/hierarchy3"/>
    <dgm:cxn modelId="{93DC74BA-307D-404F-896B-1C60FC940F63}" type="presParOf" srcId="{204BA105-6E84-40BB-ACB9-818A90CAFF7D}" destId="{95CB1751-74EB-4784-A74D-6EC4CED7D0D2}" srcOrd="3" destOrd="0" presId="urn:microsoft.com/office/officeart/2005/8/layout/hierarchy3"/>
    <dgm:cxn modelId="{3D37D9FE-ED85-41AF-99C8-D0D649D93041}" type="presParOf" srcId="{204BA105-6E84-40BB-ACB9-818A90CAFF7D}" destId="{E7EE197F-F34C-4D99-B4F3-0DDE9A16B1E9}" srcOrd="4" destOrd="0" presId="urn:microsoft.com/office/officeart/2005/8/layout/hierarchy3"/>
    <dgm:cxn modelId="{7D03EA12-26B2-4B62-9CB9-77D4A0598576}" type="presParOf" srcId="{204BA105-6E84-40BB-ACB9-818A90CAFF7D}" destId="{834DA396-23E9-4BE7-893C-C80E08E7515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141954-783F-4C5E-9813-1AB1B2984E83}">
      <dsp:nvSpPr>
        <dsp:cNvPr id="0" name=""/>
        <dsp:cNvSpPr/>
      </dsp:nvSpPr>
      <dsp:spPr>
        <a:xfrm>
          <a:off x="250374" y="0"/>
          <a:ext cx="4336256" cy="4336256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0C6AFB-1823-4D7F-9FAB-0A45BEE5A96B}">
      <dsp:nvSpPr>
        <dsp:cNvPr id="0" name=""/>
        <dsp:cNvSpPr/>
      </dsp:nvSpPr>
      <dsp:spPr>
        <a:xfrm>
          <a:off x="2436400" y="412868"/>
          <a:ext cx="2818566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ansteckend</a:t>
          </a:r>
          <a:endParaRPr lang="cs-CZ" sz="2000" b="1" kern="1200" dirty="0"/>
        </a:p>
      </dsp:txBody>
      <dsp:txXfrm>
        <a:off x="2457609" y="434077"/>
        <a:ext cx="2776148" cy="392054"/>
      </dsp:txXfrm>
    </dsp:sp>
    <dsp:sp modelId="{33F8A871-5F8D-4A58-A5AD-BB6257CFC18B}">
      <dsp:nvSpPr>
        <dsp:cNvPr id="0" name=""/>
        <dsp:cNvSpPr/>
      </dsp:nvSpPr>
      <dsp:spPr>
        <a:xfrm>
          <a:off x="2418502" y="924943"/>
          <a:ext cx="2818566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655646"/>
              <a:satOff val="6635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Entzündung</a:t>
          </a:r>
          <a:endParaRPr lang="cs-CZ" sz="2000" b="1" kern="1200" dirty="0"/>
        </a:p>
      </dsp:txBody>
      <dsp:txXfrm>
        <a:off x="2439711" y="946152"/>
        <a:ext cx="2776148" cy="392054"/>
      </dsp:txXfrm>
    </dsp:sp>
    <dsp:sp modelId="{91AEA5C3-F269-4EDD-97F2-4EA0FE1E55DE}">
      <dsp:nvSpPr>
        <dsp:cNvPr id="0" name=""/>
        <dsp:cNvSpPr/>
      </dsp:nvSpPr>
      <dsp:spPr>
        <a:xfrm>
          <a:off x="2018054" y="1413725"/>
          <a:ext cx="3619462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Schwellung hinter den Ohren </a:t>
          </a:r>
          <a:endParaRPr lang="cs-CZ" sz="2000" b="1" kern="1200" dirty="0"/>
        </a:p>
      </dsp:txBody>
      <dsp:txXfrm>
        <a:off x="2039263" y="1434934"/>
        <a:ext cx="3577044" cy="392054"/>
      </dsp:txXfrm>
    </dsp:sp>
    <dsp:sp modelId="{DBEFAFBC-FBDD-44D6-9E9C-74A43D208DFE}">
      <dsp:nvSpPr>
        <dsp:cNvPr id="0" name=""/>
        <dsp:cNvSpPr/>
      </dsp:nvSpPr>
      <dsp:spPr>
        <a:xfrm>
          <a:off x="1809945" y="1902506"/>
          <a:ext cx="4035679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Schmerzen der Ohrspeicheldrüsen </a:t>
          </a:r>
          <a:endParaRPr lang="cs-CZ" sz="2000" b="1" kern="1200" dirty="0"/>
        </a:p>
      </dsp:txBody>
      <dsp:txXfrm>
        <a:off x="1831154" y="1923715"/>
        <a:ext cx="3993261" cy="392054"/>
      </dsp:txXfrm>
    </dsp:sp>
    <dsp:sp modelId="{E7BCB7C9-40D2-427E-A481-17DF1E01784C}">
      <dsp:nvSpPr>
        <dsp:cNvPr id="0" name=""/>
        <dsp:cNvSpPr/>
      </dsp:nvSpPr>
      <dsp:spPr>
        <a:xfrm>
          <a:off x="2418502" y="2391288"/>
          <a:ext cx="2818566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Fieber</a:t>
          </a:r>
          <a:endParaRPr lang="cs-CZ" sz="2000" b="1" kern="1200" dirty="0"/>
        </a:p>
      </dsp:txBody>
      <dsp:txXfrm>
        <a:off x="2439711" y="2412497"/>
        <a:ext cx="2776148" cy="392054"/>
      </dsp:txXfrm>
    </dsp:sp>
    <dsp:sp modelId="{6EB2C6F9-082B-4921-843E-CE4CB4770ECA}">
      <dsp:nvSpPr>
        <dsp:cNvPr id="0" name=""/>
        <dsp:cNvSpPr/>
      </dsp:nvSpPr>
      <dsp:spPr>
        <a:xfrm>
          <a:off x="2087292" y="2880069"/>
          <a:ext cx="3480985" cy="4769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278230"/>
              <a:satOff val="33176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Schmerzen beim Schlucken</a:t>
          </a:r>
          <a:endParaRPr lang="cs-CZ" sz="2000" b="1" kern="1200" dirty="0"/>
        </a:p>
      </dsp:txBody>
      <dsp:txXfrm>
        <a:off x="2110574" y="2903351"/>
        <a:ext cx="3434421" cy="430369"/>
      </dsp:txXfrm>
    </dsp:sp>
    <dsp:sp modelId="{0CB2563C-340E-4FE7-BDD6-9836FF66205E}">
      <dsp:nvSpPr>
        <dsp:cNvPr id="0" name=""/>
        <dsp:cNvSpPr/>
      </dsp:nvSpPr>
      <dsp:spPr>
        <a:xfrm>
          <a:off x="2418502" y="3411312"/>
          <a:ext cx="2818566" cy="43447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/>
            <a:t>……..</a:t>
          </a:r>
          <a:endParaRPr lang="cs-CZ" sz="1800" kern="1200" dirty="0"/>
        </a:p>
      </dsp:txBody>
      <dsp:txXfrm>
        <a:off x="2439711" y="3432521"/>
        <a:ext cx="2776148" cy="3920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8E3A83-63B0-4818-8247-1524AB773634}">
      <dsp:nvSpPr>
        <dsp:cNvPr id="0" name=""/>
        <dsp:cNvSpPr/>
      </dsp:nvSpPr>
      <dsp:spPr>
        <a:xfrm>
          <a:off x="82352" y="1147"/>
          <a:ext cx="2295032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Rückenschmerzen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110245" y="29040"/>
        <a:ext cx="2239246" cy="896565"/>
      </dsp:txXfrm>
    </dsp:sp>
    <dsp:sp modelId="{58060D3A-F667-46F5-8679-9BF72CCF077B}">
      <dsp:nvSpPr>
        <dsp:cNvPr id="0" name=""/>
        <dsp:cNvSpPr/>
      </dsp:nvSpPr>
      <dsp:spPr>
        <a:xfrm>
          <a:off x="311856" y="953498"/>
          <a:ext cx="229503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229503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281852-9DD0-4553-97BA-090921F96694}">
      <dsp:nvSpPr>
        <dsp:cNvPr id="0" name=""/>
        <dsp:cNvSpPr/>
      </dsp:nvSpPr>
      <dsp:spPr>
        <a:xfrm>
          <a:off x="541359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weniger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Bewegung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69252" y="1219479"/>
        <a:ext cx="1467975" cy="896565"/>
      </dsp:txXfrm>
    </dsp:sp>
    <dsp:sp modelId="{DA9506F3-A6D3-4080-9887-E267D69AEC69}">
      <dsp:nvSpPr>
        <dsp:cNvPr id="0" name=""/>
        <dsp:cNvSpPr/>
      </dsp:nvSpPr>
      <dsp:spPr>
        <a:xfrm>
          <a:off x="311856" y="953498"/>
          <a:ext cx="229503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229503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B54CCA-F712-4683-B44F-D116704766C3}">
      <dsp:nvSpPr>
        <dsp:cNvPr id="0" name=""/>
        <dsp:cNvSpPr/>
      </dsp:nvSpPr>
      <dsp:spPr>
        <a:xfrm>
          <a:off x="541359" y="2382025"/>
          <a:ext cx="1734696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241735"/>
              <a:satOff val="4976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spezielle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Turnübungen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69252" y="2409918"/>
        <a:ext cx="1678910" cy="896565"/>
      </dsp:txXfrm>
    </dsp:sp>
    <dsp:sp modelId="{E5D2C90F-28A6-4961-B9B5-325130D570C6}">
      <dsp:nvSpPr>
        <dsp:cNvPr id="0" name=""/>
        <dsp:cNvSpPr/>
      </dsp:nvSpPr>
      <dsp:spPr>
        <a:xfrm>
          <a:off x="311856" y="953498"/>
          <a:ext cx="229503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229503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714FB-EF71-4D44-966B-6C372657EE56}">
      <dsp:nvSpPr>
        <dsp:cNvPr id="0" name=""/>
        <dsp:cNvSpPr/>
      </dsp:nvSpPr>
      <dsp:spPr>
        <a:xfrm>
          <a:off x="541359" y="3572464"/>
          <a:ext cx="2310754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Tabletten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gegen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b="1" kern="1200" dirty="0" smtClean="0">
              <a:solidFill>
                <a:schemeClr val="tx1"/>
              </a:solidFill>
            </a:rPr>
            <a:t>Schmerzen</a:t>
          </a:r>
          <a:endParaRPr lang="cs-CZ" sz="1800" b="1" kern="1200" dirty="0">
            <a:solidFill>
              <a:schemeClr val="tx1"/>
            </a:solidFill>
          </a:endParaRPr>
        </a:p>
      </dsp:txBody>
      <dsp:txXfrm>
        <a:off x="569252" y="3600357"/>
        <a:ext cx="2254968" cy="896565"/>
      </dsp:txXfrm>
    </dsp:sp>
    <dsp:sp modelId="{EE50AB7B-7CAB-46F1-8068-214238929654}">
      <dsp:nvSpPr>
        <dsp:cNvPr id="0" name=""/>
        <dsp:cNvSpPr/>
      </dsp:nvSpPr>
      <dsp:spPr>
        <a:xfrm>
          <a:off x="2947348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Beinbruch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975241" y="29040"/>
        <a:ext cx="1848916" cy="896565"/>
      </dsp:txXfrm>
    </dsp:sp>
    <dsp:sp modelId="{3B83F1AD-9997-4DD5-B534-A250FC5D4F3B}">
      <dsp:nvSpPr>
        <dsp:cNvPr id="0" name=""/>
        <dsp:cNvSpPr/>
      </dsp:nvSpPr>
      <dsp:spPr>
        <a:xfrm>
          <a:off x="3137819" y="953498"/>
          <a:ext cx="190470" cy="543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3144"/>
              </a:lnTo>
              <a:lnTo>
                <a:pt x="190470" y="54314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F9F5B-9EB0-4EF3-B80C-7A7C3AA09CFD}">
      <dsp:nvSpPr>
        <dsp:cNvPr id="0" name=""/>
        <dsp:cNvSpPr/>
      </dsp:nvSpPr>
      <dsp:spPr>
        <a:xfrm>
          <a:off x="3328289" y="1191586"/>
          <a:ext cx="1523761" cy="610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725204"/>
              <a:satOff val="14929"/>
              <a:lumOff val="3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zum Röntgen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gehen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346159" y="1209456"/>
        <a:ext cx="1488021" cy="574374"/>
      </dsp:txXfrm>
    </dsp:sp>
    <dsp:sp modelId="{0BD9FE02-2369-485D-93BE-35D059923ECC}">
      <dsp:nvSpPr>
        <dsp:cNvPr id="0" name=""/>
        <dsp:cNvSpPr/>
      </dsp:nvSpPr>
      <dsp:spPr>
        <a:xfrm>
          <a:off x="3137819" y="953498"/>
          <a:ext cx="190470" cy="1407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7236"/>
              </a:lnTo>
              <a:lnTo>
                <a:pt x="190470" y="140723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38499-42E3-4331-ABF9-333F868A35B1}">
      <dsp:nvSpPr>
        <dsp:cNvPr id="0" name=""/>
        <dsp:cNvSpPr/>
      </dsp:nvSpPr>
      <dsp:spPr>
        <a:xfrm>
          <a:off x="3328289" y="2039788"/>
          <a:ext cx="1523761" cy="641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den Gips bekommen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347089" y="2058588"/>
        <a:ext cx="1486161" cy="604294"/>
      </dsp:txXfrm>
    </dsp:sp>
    <dsp:sp modelId="{C91D6AF1-EC00-456F-96F7-BE1148A27D98}">
      <dsp:nvSpPr>
        <dsp:cNvPr id="0" name=""/>
        <dsp:cNvSpPr/>
      </dsp:nvSpPr>
      <dsp:spPr>
        <a:xfrm>
          <a:off x="3137819" y="953498"/>
          <a:ext cx="190470" cy="2703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03382"/>
              </a:lnTo>
              <a:lnTo>
                <a:pt x="190470" y="27033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A7C369-5082-445D-8475-B179FA6C6D5C}">
      <dsp:nvSpPr>
        <dsp:cNvPr id="0" name=""/>
        <dsp:cNvSpPr/>
      </dsp:nvSpPr>
      <dsp:spPr>
        <a:xfrm>
          <a:off x="3328289" y="2919770"/>
          <a:ext cx="1871255" cy="14742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208672"/>
              <a:satOff val="24882"/>
              <a:lumOff val="5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- beschränkte Bewegung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- mit Krücken gehen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371467" y="2962948"/>
        <a:ext cx="1784899" cy="1387864"/>
      </dsp:txXfrm>
    </dsp:sp>
    <dsp:sp modelId="{61234A53-6ED8-4A1D-B628-D51536282A45}">
      <dsp:nvSpPr>
        <dsp:cNvPr id="0" name=""/>
        <dsp:cNvSpPr/>
      </dsp:nvSpPr>
      <dsp:spPr>
        <a:xfrm>
          <a:off x="5328226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Verstauchung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356119" y="29040"/>
        <a:ext cx="1848916" cy="896565"/>
      </dsp:txXfrm>
    </dsp:sp>
    <dsp:sp modelId="{A2957ACD-E4EE-4B8C-B549-891F33F4313B}">
      <dsp:nvSpPr>
        <dsp:cNvPr id="0" name=""/>
        <dsp:cNvSpPr/>
      </dsp:nvSpPr>
      <dsp:spPr>
        <a:xfrm>
          <a:off x="5518697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AA142-2C6C-4307-9972-BD8E58B1807E}">
      <dsp:nvSpPr>
        <dsp:cNvPr id="0" name=""/>
        <dsp:cNvSpPr/>
      </dsp:nvSpPr>
      <dsp:spPr>
        <a:xfrm>
          <a:off x="5709167" y="1191586"/>
          <a:ext cx="2438079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einen Eisbeutel auf die Stelle legen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737060" y="1219479"/>
        <a:ext cx="2382293" cy="896565"/>
      </dsp:txXfrm>
    </dsp:sp>
    <dsp:sp modelId="{F3EED798-38A0-4094-B02E-E2A7CA42D414}">
      <dsp:nvSpPr>
        <dsp:cNvPr id="0" name=""/>
        <dsp:cNvSpPr/>
      </dsp:nvSpPr>
      <dsp:spPr>
        <a:xfrm>
          <a:off x="5518697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7E4B3-2670-4C2A-8107-D276AC37DEAC}">
      <dsp:nvSpPr>
        <dsp:cNvPr id="0" name=""/>
        <dsp:cNvSpPr/>
      </dsp:nvSpPr>
      <dsp:spPr>
        <a:xfrm>
          <a:off x="5709167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692142"/>
              <a:satOff val="34835"/>
              <a:lumOff val="7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die Schwellung vermeiden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737060" y="2409918"/>
        <a:ext cx="1467975" cy="896565"/>
      </dsp:txXfrm>
    </dsp:sp>
    <dsp:sp modelId="{E7369B46-A6EA-4E04-BED3-D8FA37F636E1}">
      <dsp:nvSpPr>
        <dsp:cNvPr id="0" name=""/>
        <dsp:cNvSpPr/>
      </dsp:nvSpPr>
      <dsp:spPr>
        <a:xfrm>
          <a:off x="5518697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376B1D-CF4F-4EF7-8061-DA1D6D38B71B}">
      <dsp:nvSpPr>
        <dsp:cNvPr id="0" name=""/>
        <dsp:cNvSpPr/>
      </dsp:nvSpPr>
      <dsp:spPr>
        <a:xfrm>
          <a:off x="5709167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der Verband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die Orthese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737060" y="3600357"/>
        <a:ext cx="1467975" cy="896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583B5-DB8E-4A39-8FCE-05A959DBCF3A}">
      <dsp:nvSpPr>
        <dsp:cNvPr id="0" name=""/>
        <dsp:cNvSpPr/>
      </dsp:nvSpPr>
      <dsp:spPr>
        <a:xfrm>
          <a:off x="352425" y="347265"/>
          <a:ext cx="1684734" cy="101084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ansteckend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52425" y="347265"/>
        <a:ext cx="1684734" cy="1010840"/>
      </dsp:txXfrm>
    </dsp:sp>
    <dsp:sp modelId="{1C1AC062-6107-4907-B672-126AD1BA1625}">
      <dsp:nvSpPr>
        <dsp:cNvPr id="0" name=""/>
        <dsp:cNvSpPr/>
      </dsp:nvSpPr>
      <dsp:spPr>
        <a:xfrm>
          <a:off x="2205632" y="347265"/>
          <a:ext cx="1684734" cy="1010840"/>
        </a:xfrm>
        <a:prstGeom prst="rect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Kopf</a:t>
          </a:r>
          <a:r>
            <a:rPr lang="cs-CZ" sz="2000" b="1" kern="1200" dirty="0" smtClean="0">
              <a:solidFill>
                <a:schemeClr val="tx1"/>
              </a:solidFill>
            </a:rPr>
            <a:t>-</a:t>
          </a:r>
          <a:r>
            <a:rPr lang="de-DE" sz="2000" b="1" kern="1200" dirty="0" smtClean="0">
              <a:solidFill>
                <a:schemeClr val="tx1"/>
              </a:solidFill>
            </a:rPr>
            <a:t>schmerzen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205632" y="347265"/>
        <a:ext cx="1684734" cy="1010840"/>
      </dsp:txXfrm>
    </dsp:sp>
    <dsp:sp modelId="{47B22BA3-73C9-4F67-9425-4B5A4F05FDBF}">
      <dsp:nvSpPr>
        <dsp:cNvPr id="0" name=""/>
        <dsp:cNvSpPr/>
      </dsp:nvSpPr>
      <dsp:spPr>
        <a:xfrm>
          <a:off x="4058840" y="347265"/>
          <a:ext cx="1684734" cy="1010840"/>
        </a:xfrm>
        <a:prstGeom prst="rect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Fieber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4058840" y="347265"/>
        <a:ext cx="1684734" cy="1010840"/>
      </dsp:txXfrm>
    </dsp:sp>
    <dsp:sp modelId="{C78AD0B8-C37A-4EAF-ABFE-4ABFDAF61DE1}">
      <dsp:nvSpPr>
        <dsp:cNvPr id="0" name=""/>
        <dsp:cNvSpPr/>
      </dsp:nvSpPr>
      <dsp:spPr>
        <a:xfrm>
          <a:off x="119106" y="1526579"/>
          <a:ext cx="1684734" cy="1010840"/>
        </a:xfrm>
        <a:prstGeom prst="rect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Schnupfen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119106" y="1526579"/>
        <a:ext cx="1684734" cy="1010840"/>
      </dsp:txXfrm>
    </dsp:sp>
    <dsp:sp modelId="{3BC78439-EDCF-4AC7-940C-DB84BCA891A6}">
      <dsp:nvSpPr>
        <dsp:cNvPr id="0" name=""/>
        <dsp:cNvSpPr/>
      </dsp:nvSpPr>
      <dsp:spPr>
        <a:xfrm>
          <a:off x="1972313" y="1526579"/>
          <a:ext cx="2151372" cy="1010840"/>
        </a:xfrm>
        <a:prstGeom prst="rect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noProof="0" dirty="0" smtClean="0">
              <a:solidFill>
                <a:schemeClr val="tx1"/>
              </a:solidFill>
            </a:rPr>
            <a:t>Anschwellung der Nackenlymph-knoten</a:t>
          </a:r>
          <a:endParaRPr lang="de-DE" sz="2000" b="1" kern="1200" noProof="0" dirty="0">
            <a:solidFill>
              <a:schemeClr val="tx1"/>
            </a:solidFill>
          </a:endParaRPr>
        </a:p>
      </dsp:txBody>
      <dsp:txXfrm>
        <a:off x="1972313" y="1526579"/>
        <a:ext cx="2151372" cy="1010840"/>
      </dsp:txXfrm>
    </dsp:sp>
    <dsp:sp modelId="{FD4CED7C-C92B-4650-9009-00112C10EC4B}">
      <dsp:nvSpPr>
        <dsp:cNvPr id="0" name=""/>
        <dsp:cNvSpPr/>
      </dsp:nvSpPr>
      <dsp:spPr>
        <a:xfrm>
          <a:off x="4292159" y="1526579"/>
          <a:ext cx="1684734" cy="1010840"/>
        </a:xfrm>
        <a:prstGeom prst="rect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rötlicher Hautausschlag 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4292159" y="1526579"/>
        <a:ext cx="1684734" cy="1010840"/>
      </dsp:txXfrm>
    </dsp:sp>
    <dsp:sp modelId="{FD2F625F-8DF4-490E-98EE-CB25F09C0F51}">
      <dsp:nvSpPr>
        <dsp:cNvPr id="0" name=""/>
        <dsp:cNvSpPr/>
      </dsp:nvSpPr>
      <dsp:spPr>
        <a:xfrm>
          <a:off x="1073853" y="2705893"/>
          <a:ext cx="2095085" cy="1010840"/>
        </a:xfrm>
        <a:prstGeom prst="rect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gefährlich in der Schwangerschaft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1073853" y="2705893"/>
        <a:ext cx="2095085" cy="1010840"/>
      </dsp:txXfrm>
    </dsp:sp>
    <dsp:sp modelId="{95C85147-64AF-4E71-A20D-B25023476F36}">
      <dsp:nvSpPr>
        <dsp:cNvPr id="0" name=""/>
        <dsp:cNvSpPr/>
      </dsp:nvSpPr>
      <dsp:spPr>
        <a:xfrm>
          <a:off x="3337412" y="2705893"/>
          <a:ext cx="1684734" cy="101084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4600" kern="1200" dirty="0" smtClean="0">
              <a:solidFill>
                <a:schemeClr val="tx1"/>
              </a:solidFill>
            </a:rPr>
            <a:t>….</a:t>
          </a:r>
          <a:endParaRPr lang="cs-CZ" sz="4600" kern="1200" dirty="0">
            <a:solidFill>
              <a:schemeClr val="tx1"/>
            </a:solidFill>
          </a:endParaRPr>
        </a:p>
      </dsp:txBody>
      <dsp:txXfrm>
        <a:off x="3337412" y="2705893"/>
        <a:ext cx="1684734" cy="1010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72BC0-4914-4C61-A130-6367B3A7B4E2}">
      <dsp:nvSpPr>
        <dsp:cNvPr id="0" name=""/>
        <dsp:cNvSpPr/>
      </dsp:nvSpPr>
      <dsp:spPr>
        <a:xfrm>
          <a:off x="1967880" y="0"/>
          <a:ext cx="2160239" cy="812799"/>
        </a:xfrm>
        <a:prstGeom prst="trapezoid">
          <a:avLst>
            <a:gd name="adj" fmla="val 7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ansteckend</a:t>
          </a:r>
          <a:endParaRPr lang="cs-CZ" sz="2000" b="1" kern="1200" dirty="0"/>
        </a:p>
      </dsp:txBody>
      <dsp:txXfrm>
        <a:off x="1967880" y="0"/>
        <a:ext cx="2160239" cy="812799"/>
      </dsp:txXfrm>
    </dsp:sp>
    <dsp:sp modelId="{526ADE40-4A41-4DE7-9125-FC1FC996E0B2}">
      <dsp:nvSpPr>
        <dsp:cNvPr id="0" name=""/>
        <dsp:cNvSpPr/>
      </dsp:nvSpPr>
      <dsp:spPr>
        <a:xfrm>
          <a:off x="1391814" y="812799"/>
          <a:ext cx="3312371" cy="812799"/>
        </a:xfrm>
        <a:prstGeom prst="trapezoid">
          <a:avLst>
            <a:gd name="adj" fmla="val 75000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Fieber</a:t>
          </a:r>
          <a:endParaRPr lang="cs-CZ" sz="2000" b="1" kern="1200" dirty="0"/>
        </a:p>
      </dsp:txBody>
      <dsp:txXfrm>
        <a:off x="1971479" y="812799"/>
        <a:ext cx="2153041" cy="812799"/>
      </dsp:txXfrm>
    </dsp:sp>
    <dsp:sp modelId="{71BAB784-9D2A-4510-AD39-ED0CE0744247}">
      <dsp:nvSpPr>
        <dsp:cNvPr id="0" name=""/>
        <dsp:cNvSpPr/>
      </dsp:nvSpPr>
      <dsp:spPr>
        <a:xfrm>
          <a:off x="743748" y="1625599"/>
          <a:ext cx="4608502" cy="812799"/>
        </a:xfrm>
        <a:prstGeom prst="trapezoid">
          <a:avLst>
            <a:gd name="adj" fmla="val 75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wasserklare Bläschen</a:t>
          </a:r>
          <a:endParaRPr lang="cs-CZ" sz="2000" b="1" kern="1200" dirty="0"/>
        </a:p>
      </dsp:txBody>
      <dsp:txXfrm>
        <a:off x="1550236" y="1625599"/>
        <a:ext cx="2995526" cy="812799"/>
      </dsp:txXfrm>
    </dsp:sp>
    <dsp:sp modelId="{C6C504E6-6CEB-4744-A5F5-B98C8F985F9E}">
      <dsp:nvSpPr>
        <dsp:cNvPr id="0" name=""/>
        <dsp:cNvSpPr/>
      </dsp:nvSpPr>
      <dsp:spPr>
        <a:xfrm>
          <a:off x="167688" y="2438399"/>
          <a:ext cx="5760622" cy="812799"/>
        </a:xfrm>
        <a:prstGeom prst="trapezoid">
          <a:avLst>
            <a:gd name="adj" fmla="val 75000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b="1" kern="1200" dirty="0" smtClean="0"/>
            <a:t>Hautausschlag</a:t>
          </a:r>
          <a:endParaRPr lang="cs-CZ" sz="2000" b="1" kern="1200" dirty="0"/>
        </a:p>
      </dsp:txBody>
      <dsp:txXfrm>
        <a:off x="1175797" y="2438399"/>
        <a:ext cx="3744404" cy="812799"/>
      </dsp:txXfrm>
    </dsp:sp>
    <dsp:sp modelId="{BC7D7BFE-5843-4202-ADB4-211D3E9B0F77}">
      <dsp:nvSpPr>
        <dsp:cNvPr id="0" name=""/>
        <dsp:cNvSpPr/>
      </dsp:nvSpPr>
      <dsp:spPr>
        <a:xfrm>
          <a:off x="0" y="3251199"/>
          <a:ext cx="6096000" cy="812799"/>
        </a:xfrm>
        <a:prstGeom prst="trapezoid">
          <a:avLst>
            <a:gd name="adj" fmla="val 75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………</a:t>
          </a:r>
          <a:endParaRPr lang="cs-CZ" sz="2000" b="1" kern="1200" dirty="0"/>
        </a:p>
      </dsp:txBody>
      <dsp:txXfrm>
        <a:off x="1066799" y="3251199"/>
        <a:ext cx="3962400" cy="8127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6E762-90F7-4230-BC65-8B90FCEC86C7}">
      <dsp:nvSpPr>
        <dsp:cNvPr id="0" name=""/>
        <dsp:cNvSpPr/>
      </dsp:nvSpPr>
      <dsp:spPr>
        <a:xfrm>
          <a:off x="230693" y="2654"/>
          <a:ext cx="1857536" cy="7534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Charakteristik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52761" y="24722"/>
        <a:ext cx="1813400" cy="709306"/>
      </dsp:txXfrm>
    </dsp:sp>
    <dsp:sp modelId="{D59AC0D3-A803-420C-BF1B-5118C51EF9CA}">
      <dsp:nvSpPr>
        <dsp:cNvPr id="0" name=""/>
        <dsp:cNvSpPr/>
      </dsp:nvSpPr>
      <dsp:spPr>
        <a:xfrm>
          <a:off x="416446" y="756096"/>
          <a:ext cx="185753" cy="56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081"/>
              </a:lnTo>
              <a:lnTo>
                <a:pt x="185753" y="5650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67276-89D5-4596-BBEC-EF48FF3524F2}">
      <dsp:nvSpPr>
        <dsp:cNvPr id="0" name=""/>
        <dsp:cNvSpPr/>
      </dsp:nvSpPr>
      <dsp:spPr>
        <a:xfrm>
          <a:off x="602200" y="944457"/>
          <a:ext cx="1205507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Allergie auf Gras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624268" y="966525"/>
        <a:ext cx="1161371" cy="709306"/>
      </dsp:txXfrm>
    </dsp:sp>
    <dsp:sp modelId="{04E09CFC-080E-4665-A32A-3700F2401180}">
      <dsp:nvSpPr>
        <dsp:cNvPr id="0" name=""/>
        <dsp:cNvSpPr/>
      </dsp:nvSpPr>
      <dsp:spPr>
        <a:xfrm>
          <a:off x="416446" y="756096"/>
          <a:ext cx="185753" cy="150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884"/>
              </a:lnTo>
              <a:lnTo>
                <a:pt x="185753" y="15068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4C891-205A-4319-A182-089A3BDA8DED}">
      <dsp:nvSpPr>
        <dsp:cNvPr id="0" name=""/>
        <dsp:cNvSpPr/>
      </dsp:nvSpPr>
      <dsp:spPr>
        <a:xfrm>
          <a:off x="602200" y="1886260"/>
          <a:ext cx="1205507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Allergie auf Heu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624268" y="1908328"/>
        <a:ext cx="1161371" cy="709306"/>
      </dsp:txXfrm>
    </dsp:sp>
    <dsp:sp modelId="{CAAEA5FC-9FA2-47D6-A777-75E037389AD1}">
      <dsp:nvSpPr>
        <dsp:cNvPr id="0" name=""/>
        <dsp:cNvSpPr/>
      </dsp:nvSpPr>
      <dsp:spPr>
        <a:xfrm>
          <a:off x="2464951" y="2654"/>
          <a:ext cx="1506884" cy="753442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Symptome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487019" y="24722"/>
        <a:ext cx="1462748" cy="709306"/>
      </dsp:txXfrm>
    </dsp:sp>
    <dsp:sp modelId="{DD557DEB-7005-41AB-90AB-352762268830}">
      <dsp:nvSpPr>
        <dsp:cNvPr id="0" name=""/>
        <dsp:cNvSpPr/>
      </dsp:nvSpPr>
      <dsp:spPr>
        <a:xfrm>
          <a:off x="2615639" y="756096"/>
          <a:ext cx="150688" cy="56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081"/>
              </a:lnTo>
              <a:lnTo>
                <a:pt x="150688" y="5650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319A8-5241-4808-9B12-5C0AFD8183B5}">
      <dsp:nvSpPr>
        <dsp:cNvPr id="0" name=""/>
        <dsp:cNvSpPr/>
      </dsp:nvSpPr>
      <dsp:spPr>
        <a:xfrm>
          <a:off x="2766328" y="944457"/>
          <a:ext cx="1453794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Schnupfen, niesen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788396" y="966525"/>
        <a:ext cx="1409658" cy="709306"/>
      </dsp:txXfrm>
    </dsp:sp>
    <dsp:sp modelId="{A610A2E4-1040-4D15-8AD0-996155178F9C}">
      <dsp:nvSpPr>
        <dsp:cNvPr id="0" name=""/>
        <dsp:cNvSpPr/>
      </dsp:nvSpPr>
      <dsp:spPr>
        <a:xfrm>
          <a:off x="2615639" y="756096"/>
          <a:ext cx="150688" cy="150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884"/>
              </a:lnTo>
              <a:lnTo>
                <a:pt x="150688" y="15068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FD15AC-C0F1-4568-8027-EA4A387EC94D}">
      <dsp:nvSpPr>
        <dsp:cNvPr id="0" name=""/>
        <dsp:cNvSpPr/>
      </dsp:nvSpPr>
      <dsp:spPr>
        <a:xfrm>
          <a:off x="2766328" y="1886260"/>
          <a:ext cx="1205507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gerötete Augen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788396" y="1908328"/>
        <a:ext cx="1161371" cy="709306"/>
      </dsp:txXfrm>
    </dsp:sp>
    <dsp:sp modelId="{F32C5404-628F-4D9E-95BD-CA6EA04701E5}">
      <dsp:nvSpPr>
        <dsp:cNvPr id="0" name=""/>
        <dsp:cNvSpPr/>
      </dsp:nvSpPr>
      <dsp:spPr>
        <a:xfrm>
          <a:off x="4348557" y="2654"/>
          <a:ext cx="1506884" cy="753442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Ratschläge der Ärzte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4370625" y="24722"/>
        <a:ext cx="1462748" cy="709306"/>
      </dsp:txXfrm>
    </dsp:sp>
    <dsp:sp modelId="{74111F16-CA1E-4E18-981F-DCEAF2C0C9F0}">
      <dsp:nvSpPr>
        <dsp:cNvPr id="0" name=""/>
        <dsp:cNvSpPr/>
      </dsp:nvSpPr>
      <dsp:spPr>
        <a:xfrm>
          <a:off x="4499245" y="756096"/>
          <a:ext cx="150688" cy="565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5081"/>
              </a:lnTo>
              <a:lnTo>
                <a:pt x="150688" y="5650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E1813-3E30-4CD6-8FB2-48DBA73E2A31}">
      <dsp:nvSpPr>
        <dsp:cNvPr id="0" name=""/>
        <dsp:cNvSpPr/>
      </dsp:nvSpPr>
      <dsp:spPr>
        <a:xfrm>
          <a:off x="4649933" y="944457"/>
          <a:ext cx="3348973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Gegen welche Gräser sind wir allergisch?</a:t>
          </a:r>
          <a:endParaRPr lang="cs-CZ" sz="2000" b="1" kern="1200" dirty="0"/>
        </a:p>
      </dsp:txBody>
      <dsp:txXfrm>
        <a:off x="4672001" y="966525"/>
        <a:ext cx="3304837" cy="709306"/>
      </dsp:txXfrm>
    </dsp:sp>
    <dsp:sp modelId="{76E78314-D253-4AAC-BEC6-18E626D26141}">
      <dsp:nvSpPr>
        <dsp:cNvPr id="0" name=""/>
        <dsp:cNvSpPr/>
      </dsp:nvSpPr>
      <dsp:spPr>
        <a:xfrm>
          <a:off x="4499245" y="756096"/>
          <a:ext cx="150688" cy="1506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6884"/>
              </a:lnTo>
              <a:lnTo>
                <a:pt x="150688" y="15068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C62D9-03CF-487E-AAB5-635F17334A5C}">
      <dsp:nvSpPr>
        <dsp:cNvPr id="0" name=""/>
        <dsp:cNvSpPr/>
      </dsp:nvSpPr>
      <dsp:spPr>
        <a:xfrm>
          <a:off x="4649933" y="1886260"/>
          <a:ext cx="2354453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sich spritzen lassen</a:t>
          </a:r>
          <a:endParaRPr lang="cs-CZ" sz="2000" b="1" kern="1200" dirty="0"/>
        </a:p>
      </dsp:txBody>
      <dsp:txXfrm>
        <a:off x="4672001" y="1908328"/>
        <a:ext cx="2310317" cy="709306"/>
      </dsp:txXfrm>
    </dsp:sp>
    <dsp:sp modelId="{F8423379-B112-42BB-B3F1-6FB4F516702C}">
      <dsp:nvSpPr>
        <dsp:cNvPr id="0" name=""/>
        <dsp:cNvSpPr/>
      </dsp:nvSpPr>
      <dsp:spPr>
        <a:xfrm>
          <a:off x="4499245" y="756096"/>
          <a:ext cx="150688" cy="2448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8687"/>
              </a:lnTo>
              <a:lnTo>
                <a:pt x="150688" y="244868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BF714-721F-4124-B677-6391B52A9D8F}">
      <dsp:nvSpPr>
        <dsp:cNvPr id="0" name=""/>
        <dsp:cNvSpPr/>
      </dsp:nvSpPr>
      <dsp:spPr>
        <a:xfrm>
          <a:off x="4649933" y="2828063"/>
          <a:ext cx="2549311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Medikamente nehmen</a:t>
          </a:r>
          <a:endParaRPr lang="cs-CZ" sz="2000" b="1" kern="1200" dirty="0"/>
        </a:p>
      </dsp:txBody>
      <dsp:txXfrm>
        <a:off x="4672001" y="2850131"/>
        <a:ext cx="2505175" cy="709306"/>
      </dsp:txXfrm>
    </dsp:sp>
    <dsp:sp modelId="{713695A6-2C04-4126-9A09-2CE35D700889}">
      <dsp:nvSpPr>
        <dsp:cNvPr id="0" name=""/>
        <dsp:cNvSpPr/>
      </dsp:nvSpPr>
      <dsp:spPr>
        <a:xfrm>
          <a:off x="4499245" y="756096"/>
          <a:ext cx="150688" cy="3390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0490"/>
              </a:lnTo>
              <a:lnTo>
                <a:pt x="150688" y="339049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D67115-A4E5-4B7F-8815-1ACB90B95842}">
      <dsp:nvSpPr>
        <dsp:cNvPr id="0" name=""/>
        <dsp:cNvSpPr/>
      </dsp:nvSpPr>
      <dsp:spPr>
        <a:xfrm>
          <a:off x="4649933" y="3769866"/>
          <a:ext cx="2357635" cy="7534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eine Brille tragen</a:t>
          </a:r>
          <a:endParaRPr lang="cs-CZ" sz="2000" b="1" kern="1200" dirty="0"/>
        </a:p>
      </dsp:txBody>
      <dsp:txXfrm>
        <a:off x="4672001" y="3791934"/>
        <a:ext cx="2313499" cy="7093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95B942-6634-4D3B-8396-63EB4D5CBCB6}">
      <dsp:nvSpPr>
        <dsp:cNvPr id="0" name=""/>
        <dsp:cNvSpPr/>
      </dsp:nvSpPr>
      <dsp:spPr>
        <a:xfrm>
          <a:off x="514394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Charakteristik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42287" y="29040"/>
        <a:ext cx="1848916" cy="896565"/>
      </dsp:txXfrm>
    </dsp:sp>
    <dsp:sp modelId="{1578DC67-6169-46E0-B164-B798D0D385B6}">
      <dsp:nvSpPr>
        <dsp:cNvPr id="0" name=""/>
        <dsp:cNvSpPr/>
      </dsp:nvSpPr>
      <dsp:spPr>
        <a:xfrm>
          <a:off x="704864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0FBBE-F795-4254-A701-6EEBA8881050}">
      <dsp:nvSpPr>
        <dsp:cNvPr id="0" name=""/>
        <dsp:cNvSpPr/>
      </dsp:nvSpPr>
      <dsp:spPr>
        <a:xfrm>
          <a:off x="895334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Allergie gegen Sonne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923227" y="1219479"/>
        <a:ext cx="1467975" cy="896565"/>
      </dsp:txXfrm>
    </dsp:sp>
    <dsp:sp modelId="{7897DCD6-90BB-4D21-A802-F1DE00458270}">
      <dsp:nvSpPr>
        <dsp:cNvPr id="0" name=""/>
        <dsp:cNvSpPr/>
      </dsp:nvSpPr>
      <dsp:spPr>
        <a:xfrm>
          <a:off x="2895272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Symptome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923165" y="29040"/>
        <a:ext cx="1848916" cy="896565"/>
      </dsp:txXfrm>
    </dsp:sp>
    <dsp:sp modelId="{EC8CB41A-C2AB-4623-9BDD-F2D8A5D261B2}">
      <dsp:nvSpPr>
        <dsp:cNvPr id="0" name=""/>
        <dsp:cNvSpPr/>
      </dsp:nvSpPr>
      <dsp:spPr>
        <a:xfrm>
          <a:off x="3085742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ECF48-FCA6-4526-A245-5F3240CE80AF}">
      <dsp:nvSpPr>
        <dsp:cNvPr id="0" name=""/>
        <dsp:cNvSpPr/>
      </dsp:nvSpPr>
      <dsp:spPr>
        <a:xfrm>
          <a:off x="3276212" y="1191586"/>
          <a:ext cx="2067333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986775"/>
              <a:satOff val="7962"/>
              <a:lumOff val="17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Hautausschlag</a:t>
          </a:r>
          <a:endParaRPr lang="cs-CZ" sz="2000" b="1" kern="1200" dirty="0"/>
        </a:p>
      </dsp:txBody>
      <dsp:txXfrm>
        <a:off x="3304105" y="1219479"/>
        <a:ext cx="2011547" cy="896565"/>
      </dsp:txXfrm>
    </dsp:sp>
    <dsp:sp modelId="{A51F998B-87BD-4F44-964E-542706112464}">
      <dsp:nvSpPr>
        <dsp:cNvPr id="0" name=""/>
        <dsp:cNvSpPr/>
      </dsp:nvSpPr>
      <dsp:spPr>
        <a:xfrm>
          <a:off x="3085742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170B4-7FFA-4842-94F6-DA062BEC233F}">
      <dsp:nvSpPr>
        <dsp:cNvPr id="0" name=""/>
        <dsp:cNvSpPr/>
      </dsp:nvSpPr>
      <dsp:spPr>
        <a:xfrm>
          <a:off x="3276212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973551"/>
              <a:satOff val="15924"/>
              <a:lumOff val="3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68580" rIns="10287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5400" kern="1200" dirty="0" smtClean="0"/>
            <a:t>…</a:t>
          </a:r>
          <a:endParaRPr lang="cs-CZ" sz="5400" kern="1200" dirty="0"/>
        </a:p>
      </dsp:txBody>
      <dsp:txXfrm>
        <a:off x="3304105" y="2409918"/>
        <a:ext cx="1467975" cy="896565"/>
      </dsp:txXfrm>
    </dsp:sp>
    <dsp:sp modelId="{1069558F-F17F-4843-B06E-1FD51961752B}">
      <dsp:nvSpPr>
        <dsp:cNvPr id="0" name=""/>
        <dsp:cNvSpPr/>
      </dsp:nvSpPr>
      <dsp:spPr>
        <a:xfrm>
          <a:off x="5438781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Ratschläge der Ärzte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466674" y="29040"/>
        <a:ext cx="1848916" cy="896565"/>
      </dsp:txXfrm>
    </dsp:sp>
    <dsp:sp modelId="{D57E3B51-BB89-405D-B35A-2C9C8E9A433E}">
      <dsp:nvSpPr>
        <dsp:cNvPr id="0" name=""/>
        <dsp:cNvSpPr/>
      </dsp:nvSpPr>
      <dsp:spPr>
        <a:xfrm>
          <a:off x="5629251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82DB0-72B4-47A3-AF29-DE5EDCE08159}">
      <dsp:nvSpPr>
        <dsp:cNvPr id="0" name=""/>
        <dsp:cNvSpPr/>
      </dsp:nvSpPr>
      <dsp:spPr>
        <a:xfrm>
          <a:off x="5819721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5960326"/>
              <a:satOff val="23887"/>
              <a:lumOff val="5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nicht in der Sonne liegen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847614" y="1219479"/>
        <a:ext cx="1467975" cy="896565"/>
      </dsp:txXfrm>
    </dsp:sp>
    <dsp:sp modelId="{A42B3572-C03A-4CEF-96C8-52939443350E}">
      <dsp:nvSpPr>
        <dsp:cNvPr id="0" name=""/>
        <dsp:cNvSpPr/>
      </dsp:nvSpPr>
      <dsp:spPr>
        <a:xfrm>
          <a:off x="5629251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4F3AE-BEB0-4B31-8A6C-93CE5E58EF8F}">
      <dsp:nvSpPr>
        <dsp:cNvPr id="0" name=""/>
        <dsp:cNvSpPr/>
      </dsp:nvSpPr>
      <dsp:spPr>
        <a:xfrm>
          <a:off x="5819721" y="2382025"/>
          <a:ext cx="1895483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947101"/>
              <a:satOff val="31849"/>
              <a:lumOff val="69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Sonnencreme benutzen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847614" y="2409918"/>
        <a:ext cx="1839697" cy="896565"/>
      </dsp:txXfrm>
    </dsp:sp>
    <dsp:sp modelId="{064121C0-5974-4786-8B78-956545236E2D}">
      <dsp:nvSpPr>
        <dsp:cNvPr id="0" name=""/>
        <dsp:cNvSpPr/>
      </dsp:nvSpPr>
      <dsp:spPr>
        <a:xfrm>
          <a:off x="5629251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E6D9C-201D-4B08-A70B-F299B1225CF3}">
      <dsp:nvSpPr>
        <dsp:cNvPr id="0" name=""/>
        <dsp:cNvSpPr/>
      </dsp:nvSpPr>
      <dsp:spPr>
        <a:xfrm>
          <a:off x="5819721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Tabletten, Salben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847614" y="3600357"/>
        <a:ext cx="1467975" cy="8965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FC15A6-F410-49C1-806E-570BE037B65F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AC9FE-0386-42AE-BC2F-0762273ED0F4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4B4889-035A-43D3-9EDE-36332F5BD72B}">
      <dsp:nvSpPr>
        <dsp:cNvPr id="0" name=""/>
        <dsp:cNvSpPr/>
      </dsp:nvSpPr>
      <dsp:spPr>
        <a:xfrm>
          <a:off x="4091938" y="3649057"/>
          <a:ext cx="45723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>
            <a:solidFill>
              <a:schemeClr val="tx1"/>
            </a:solidFill>
          </a:endParaRPr>
        </a:p>
      </dsp:txBody>
      <dsp:txXfrm>
        <a:off x="4091938" y="3649057"/>
        <a:ext cx="45723" cy="848618"/>
      </dsp:txXfrm>
    </dsp:sp>
    <dsp:sp modelId="{A2AE8325-B47F-4544-90F0-BF55CE65C79A}">
      <dsp:nvSpPr>
        <dsp:cNvPr id="0" name=""/>
        <dsp:cNvSpPr/>
      </dsp:nvSpPr>
      <dsp:spPr>
        <a:xfrm>
          <a:off x="3611286" y="1549010"/>
          <a:ext cx="1272927" cy="127292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Hals-wickel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797702" y="1735426"/>
        <a:ext cx="900095" cy="900095"/>
      </dsp:txXfrm>
    </dsp:sp>
    <dsp:sp modelId="{5157D88B-B941-4777-B133-7EE15B138A4A}">
      <dsp:nvSpPr>
        <dsp:cNvPr id="0" name=""/>
        <dsp:cNvSpPr/>
      </dsp:nvSpPr>
      <dsp:spPr>
        <a:xfrm>
          <a:off x="2486992" y="594032"/>
          <a:ext cx="1699815" cy="1272927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Hals-schmerzen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735924" y="780448"/>
        <a:ext cx="1201951" cy="900095"/>
      </dsp:txXfrm>
    </dsp:sp>
    <dsp:sp modelId="{4DAC30EC-F187-4A7E-A544-83F7419ED04E}">
      <dsp:nvSpPr>
        <dsp:cNvPr id="0" name=""/>
        <dsp:cNvSpPr/>
      </dsp:nvSpPr>
      <dsp:spPr>
        <a:xfrm>
          <a:off x="4001650" y="286267"/>
          <a:ext cx="1272927" cy="127292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Fieber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4188066" y="472683"/>
        <a:ext cx="900095" cy="900095"/>
      </dsp:txXfrm>
    </dsp:sp>
    <dsp:sp modelId="{2B4597A7-D9DC-422A-AF1E-2B948026AFF3}">
      <dsp:nvSpPr>
        <dsp:cNvPr id="0" name=""/>
        <dsp:cNvSpPr/>
      </dsp:nvSpPr>
      <dsp:spPr>
        <a:xfrm>
          <a:off x="2134691" y="28287"/>
          <a:ext cx="3960217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8F565-0A0E-4E4C-80B0-A0D568586B9D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C5B4FD-4BFD-4F87-8D6D-B552663A0E28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173322-A72F-4F64-823C-3DC4CA60B421}">
      <dsp:nvSpPr>
        <dsp:cNvPr id="0" name=""/>
        <dsp:cNvSpPr/>
      </dsp:nvSpPr>
      <dsp:spPr>
        <a:xfrm>
          <a:off x="4091938" y="3649057"/>
          <a:ext cx="45723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>
            <a:solidFill>
              <a:schemeClr val="tx1"/>
            </a:solidFill>
          </a:endParaRPr>
        </a:p>
      </dsp:txBody>
      <dsp:txXfrm>
        <a:off x="4091938" y="3649057"/>
        <a:ext cx="45723" cy="848618"/>
      </dsp:txXfrm>
    </dsp:sp>
    <dsp:sp modelId="{6811E01A-A99E-40F1-822F-2207CEFE9270}">
      <dsp:nvSpPr>
        <dsp:cNvPr id="0" name=""/>
        <dsp:cNvSpPr/>
      </dsp:nvSpPr>
      <dsp:spPr>
        <a:xfrm>
          <a:off x="3611286" y="1549010"/>
          <a:ext cx="1272927" cy="127292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Diät halten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797702" y="1735426"/>
        <a:ext cx="900095" cy="900095"/>
      </dsp:txXfrm>
    </dsp:sp>
    <dsp:sp modelId="{7EDECB7B-DB19-41A8-9E7F-73E6213610A9}">
      <dsp:nvSpPr>
        <dsp:cNvPr id="0" name=""/>
        <dsp:cNvSpPr/>
      </dsp:nvSpPr>
      <dsp:spPr>
        <a:xfrm>
          <a:off x="2386609" y="594032"/>
          <a:ext cx="1900581" cy="1272927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Durchfall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664943" y="780448"/>
        <a:ext cx="1343913" cy="900095"/>
      </dsp:txXfrm>
    </dsp:sp>
    <dsp:sp modelId="{FFEE0278-191A-4DA8-BCEF-0BBC2CE5F258}">
      <dsp:nvSpPr>
        <dsp:cNvPr id="0" name=""/>
        <dsp:cNvSpPr/>
      </dsp:nvSpPr>
      <dsp:spPr>
        <a:xfrm>
          <a:off x="3716247" y="244629"/>
          <a:ext cx="2342771" cy="127292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erhöhte Temperatur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4059338" y="431045"/>
        <a:ext cx="1656589" cy="900095"/>
      </dsp:txXfrm>
    </dsp:sp>
    <dsp:sp modelId="{36BEDD36-A029-41F5-A43D-522260A576A6}">
      <dsp:nvSpPr>
        <dsp:cNvPr id="0" name=""/>
        <dsp:cNvSpPr/>
      </dsp:nvSpPr>
      <dsp:spPr>
        <a:xfrm>
          <a:off x="2134691" y="28287"/>
          <a:ext cx="3960217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86F42D-1106-4B8E-B5FB-686DDF1A1372}">
      <dsp:nvSpPr>
        <dsp:cNvPr id="0" name=""/>
        <dsp:cNvSpPr/>
      </dsp:nvSpPr>
      <dsp:spPr>
        <a:xfrm>
          <a:off x="2284613" y="183867"/>
          <a:ext cx="3649057" cy="1267269"/>
        </a:xfrm>
        <a:prstGeom prst="ellipse">
          <a:avLst/>
        </a:prstGeom>
        <a:solidFill>
          <a:schemeClr val="accent5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1C352-0CA1-4D19-A1D2-FBD018A83122}">
      <dsp:nvSpPr>
        <dsp:cNvPr id="0" name=""/>
        <dsp:cNvSpPr/>
      </dsp:nvSpPr>
      <dsp:spPr>
        <a:xfrm>
          <a:off x="3761209" y="3286980"/>
          <a:ext cx="707181" cy="452596"/>
        </a:xfrm>
        <a:prstGeom prst="down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FE7B4-217F-4EA5-B18C-3D6343EC5C87}">
      <dsp:nvSpPr>
        <dsp:cNvPr id="0" name=""/>
        <dsp:cNvSpPr/>
      </dsp:nvSpPr>
      <dsp:spPr>
        <a:xfrm>
          <a:off x="4091938" y="3649057"/>
          <a:ext cx="45723" cy="8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000" b="1" kern="1200" dirty="0">
            <a:solidFill>
              <a:schemeClr val="tx1"/>
            </a:solidFill>
          </a:endParaRPr>
        </a:p>
      </dsp:txBody>
      <dsp:txXfrm>
        <a:off x="4091938" y="3649057"/>
        <a:ext cx="45723" cy="848618"/>
      </dsp:txXfrm>
    </dsp:sp>
    <dsp:sp modelId="{9CBBEFA7-1DB8-453A-95B4-FD8AD46D3356}">
      <dsp:nvSpPr>
        <dsp:cNvPr id="0" name=""/>
        <dsp:cNvSpPr/>
      </dsp:nvSpPr>
      <dsp:spPr>
        <a:xfrm>
          <a:off x="3178695" y="1549010"/>
          <a:ext cx="2138110" cy="127292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Schmerzen beim Schlucken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491814" y="1735426"/>
        <a:ext cx="1511872" cy="900095"/>
      </dsp:txXfrm>
    </dsp:sp>
    <dsp:sp modelId="{29DCA29A-75F2-481E-B228-119B887917C0}">
      <dsp:nvSpPr>
        <dsp:cNvPr id="0" name=""/>
        <dsp:cNvSpPr/>
      </dsp:nvSpPr>
      <dsp:spPr>
        <a:xfrm>
          <a:off x="1738536" y="316636"/>
          <a:ext cx="2569072" cy="1272927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Schwellung hinter den Ohren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2114768" y="503052"/>
        <a:ext cx="1816608" cy="900095"/>
      </dsp:txXfrm>
    </dsp:sp>
    <dsp:sp modelId="{B74E258B-4C80-4B8A-977C-1655F71000C7}">
      <dsp:nvSpPr>
        <dsp:cNvPr id="0" name=""/>
        <dsp:cNvSpPr/>
      </dsp:nvSpPr>
      <dsp:spPr>
        <a:xfrm>
          <a:off x="4114795" y="244629"/>
          <a:ext cx="1833689" cy="1272927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noProof="0" smtClean="0">
              <a:solidFill>
                <a:schemeClr val="tx1"/>
              </a:solidFill>
            </a:rPr>
            <a:t>ansteckend</a:t>
          </a:r>
          <a:endParaRPr lang="de-DE" sz="2000" b="1" kern="1200" noProof="0">
            <a:solidFill>
              <a:schemeClr val="tx1"/>
            </a:solidFill>
          </a:endParaRPr>
        </a:p>
      </dsp:txBody>
      <dsp:txXfrm>
        <a:off x="4383333" y="431045"/>
        <a:ext cx="1296613" cy="900095"/>
      </dsp:txXfrm>
    </dsp:sp>
    <dsp:sp modelId="{AB8F2361-D441-4134-9F01-2EC3A7679D07}">
      <dsp:nvSpPr>
        <dsp:cNvPr id="0" name=""/>
        <dsp:cNvSpPr/>
      </dsp:nvSpPr>
      <dsp:spPr>
        <a:xfrm>
          <a:off x="1666534" y="28287"/>
          <a:ext cx="4896531" cy="316817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F5F7E-B491-4FAE-B85A-577D1BDD4769}">
      <dsp:nvSpPr>
        <dsp:cNvPr id="0" name=""/>
        <dsp:cNvSpPr/>
      </dsp:nvSpPr>
      <dsp:spPr>
        <a:xfrm>
          <a:off x="781570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Halsschmerzen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809463" y="29040"/>
        <a:ext cx="1848916" cy="896565"/>
      </dsp:txXfrm>
    </dsp:sp>
    <dsp:sp modelId="{CC3D7522-37A2-437E-B2FB-BFC7D626F358}">
      <dsp:nvSpPr>
        <dsp:cNvPr id="0" name=""/>
        <dsp:cNvSpPr/>
      </dsp:nvSpPr>
      <dsp:spPr>
        <a:xfrm>
          <a:off x="972041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F1E81-6B6A-46A6-B95B-922817718E2B}">
      <dsp:nvSpPr>
        <dsp:cNvPr id="0" name=""/>
        <dsp:cNvSpPr/>
      </dsp:nvSpPr>
      <dsp:spPr>
        <a:xfrm>
          <a:off x="1162511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Tee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Aspirin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1190404" y="1219479"/>
        <a:ext cx="1467975" cy="896565"/>
      </dsp:txXfrm>
    </dsp:sp>
    <dsp:sp modelId="{409FB53E-7627-4E96-8847-CB311A2FDF3A}">
      <dsp:nvSpPr>
        <dsp:cNvPr id="0" name=""/>
        <dsp:cNvSpPr/>
      </dsp:nvSpPr>
      <dsp:spPr>
        <a:xfrm>
          <a:off x="972041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67B77-C083-4BD4-BA18-B9B27AB3A250}">
      <dsp:nvSpPr>
        <dsp:cNvPr id="0" name=""/>
        <dsp:cNvSpPr/>
      </dsp:nvSpPr>
      <dsp:spPr>
        <a:xfrm>
          <a:off x="1162511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1241735"/>
              <a:satOff val="4976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gurgeln</a:t>
          </a:r>
          <a:br>
            <a:rPr lang="de-DE" sz="2000" b="1" kern="1200" dirty="0" smtClean="0">
              <a:solidFill>
                <a:schemeClr val="tx1"/>
              </a:solidFill>
            </a:rPr>
          </a:br>
          <a:endParaRPr lang="cs-CZ" sz="2000" b="1" kern="1200" dirty="0">
            <a:solidFill>
              <a:schemeClr val="tx1"/>
            </a:solidFill>
          </a:endParaRPr>
        </a:p>
      </dsp:txBody>
      <dsp:txXfrm>
        <a:off x="1190404" y="2409918"/>
        <a:ext cx="1467975" cy="896565"/>
      </dsp:txXfrm>
    </dsp:sp>
    <dsp:sp modelId="{FB627982-9680-43AA-8BBC-4A0DA90CD0F0}">
      <dsp:nvSpPr>
        <dsp:cNvPr id="0" name=""/>
        <dsp:cNvSpPr/>
      </dsp:nvSpPr>
      <dsp:spPr>
        <a:xfrm>
          <a:off x="972041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D3002-B95F-466B-8DEA-EEE2A1FD8F2E}">
      <dsp:nvSpPr>
        <dsp:cNvPr id="0" name=""/>
        <dsp:cNvSpPr/>
      </dsp:nvSpPr>
      <dsp:spPr>
        <a:xfrm>
          <a:off x="1162511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Halswickel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1190404" y="3600357"/>
        <a:ext cx="1467975" cy="896565"/>
      </dsp:txXfrm>
    </dsp:sp>
    <dsp:sp modelId="{EE48BAC6-4F60-4B0D-BC29-15036B57870D}">
      <dsp:nvSpPr>
        <dsp:cNvPr id="0" name=""/>
        <dsp:cNvSpPr/>
      </dsp:nvSpPr>
      <dsp:spPr>
        <a:xfrm>
          <a:off x="3162448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Grippe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190341" y="29040"/>
        <a:ext cx="1848916" cy="896565"/>
      </dsp:txXfrm>
    </dsp:sp>
    <dsp:sp modelId="{B5D5B2E7-F1E1-4A98-A4A7-AD756D3F47C2}">
      <dsp:nvSpPr>
        <dsp:cNvPr id="0" name=""/>
        <dsp:cNvSpPr/>
      </dsp:nvSpPr>
      <dsp:spPr>
        <a:xfrm>
          <a:off x="3352919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095E3-75CC-4390-AC7B-721D0B99543B}">
      <dsp:nvSpPr>
        <dsp:cNvPr id="0" name=""/>
        <dsp:cNvSpPr/>
      </dsp:nvSpPr>
      <dsp:spPr>
        <a:xfrm>
          <a:off x="3543389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725204"/>
              <a:satOff val="14929"/>
              <a:lumOff val="3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Bettruhe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571282" y="1219479"/>
        <a:ext cx="1467975" cy="896565"/>
      </dsp:txXfrm>
    </dsp:sp>
    <dsp:sp modelId="{0465949F-CA79-489E-A59B-657FAE0DB643}">
      <dsp:nvSpPr>
        <dsp:cNvPr id="0" name=""/>
        <dsp:cNvSpPr/>
      </dsp:nvSpPr>
      <dsp:spPr>
        <a:xfrm>
          <a:off x="3352919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F1D8FF-027C-4D39-840E-204548FB8D29}">
      <dsp:nvSpPr>
        <dsp:cNvPr id="0" name=""/>
        <dsp:cNvSpPr/>
      </dsp:nvSpPr>
      <dsp:spPr>
        <a:xfrm>
          <a:off x="3543389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Husten-tropfen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571282" y="2409918"/>
        <a:ext cx="1467975" cy="896565"/>
      </dsp:txXfrm>
    </dsp:sp>
    <dsp:sp modelId="{0DBF87ED-FCA5-48B3-9BC2-DD68BC62D483}">
      <dsp:nvSpPr>
        <dsp:cNvPr id="0" name=""/>
        <dsp:cNvSpPr/>
      </dsp:nvSpPr>
      <dsp:spPr>
        <a:xfrm>
          <a:off x="3352919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76693E-0010-4F92-9AAE-BE495ABEF50F}">
      <dsp:nvSpPr>
        <dsp:cNvPr id="0" name=""/>
        <dsp:cNvSpPr/>
      </dsp:nvSpPr>
      <dsp:spPr>
        <a:xfrm>
          <a:off x="3543389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208672"/>
              <a:satOff val="24882"/>
              <a:lumOff val="5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inhalieren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3571282" y="3600357"/>
        <a:ext cx="1467975" cy="896565"/>
      </dsp:txXfrm>
    </dsp:sp>
    <dsp:sp modelId="{0785BC75-0BED-4D6E-AE54-87F595AA8114}">
      <dsp:nvSpPr>
        <dsp:cNvPr id="0" name=""/>
        <dsp:cNvSpPr/>
      </dsp:nvSpPr>
      <dsp:spPr>
        <a:xfrm>
          <a:off x="5543326" y="1147"/>
          <a:ext cx="1904702" cy="952351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Fieber</a:t>
          </a:r>
          <a:endParaRPr lang="cs-CZ" sz="2000" b="1" kern="1200" dirty="0">
            <a:solidFill>
              <a:schemeClr val="tx1"/>
            </a:solidFill>
          </a:endParaRPr>
        </a:p>
      </dsp:txBody>
      <dsp:txXfrm>
        <a:off x="5571219" y="29040"/>
        <a:ext cx="1848916" cy="896565"/>
      </dsp:txXfrm>
    </dsp:sp>
    <dsp:sp modelId="{AE1F0C24-4A40-4C96-9EBF-2981BB677334}">
      <dsp:nvSpPr>
        <dsp:cNvPr id="0" name=""/>
        <dsp:cNvSpPr/>
      </dsp:nvSpPr>
      <dsp:spPr>
        <a:xfrm>
          <a:off x="5733796" y="953498"/>
          <a:ext cx="190470" cy="714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4263"/>
              </a:lnTo>
              <a:lnTo>
                <a:pt x="190470" y="7142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8B35AC-1885-4ED8-AA1E-B949CBB56D78}">
      <dsp:nvSpPr>
        <dsp:cNvPr id="0" name=""/>
        <dsp:cNvSpPr/>
      </dsp:nvSpPr>
      <dsp:spPr>
        <a:xfrm>
          <a:off x="5924267" y="1191586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>
              <a:solidFill>
                <a:schemeClr val="tx1"/>
              </a:solidFill>
            </a:rPr>
            <a:t>Aspirin</a:t>
          </a:r>
        </a:p>
      </dsp:txBody>
      <dsp:txXfrm>
        <a:off x="5952160" y="1219479"/>
        <a:ext cx="1467975" cy="896565"/>
      </dsp:txXfrm>
    </dsp:sp>
    <dsp:sp modelId="{407301C4-F050-42D8-BF6A-5B083BDF6BAB}">
      <dsp:nvSpPr>
        <dsp:cNvPr id="0" name=""/>
        <dsp:cNvSpPr/>
      </dsp:nvSpPr>
      <dsp:spPr>
        <a:xfrm>
          <a:off x="5733796" y="953498"/>
          <a:ext cx="190470" cy="190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4702"/>
              </a:lnTo>
              <a:lnTo>
                <a:pt x="190470" y="190470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CB1751-74EB-4784-A74D-6EC4CED7D0D2}">
      <dsp:nvSpPr>
        <dsp:cNvPr id="0" name=""/>
        <dsp:cNvSpPr/>
      </dsp:nvSpPr>
      <dsp:spPr>
        <a:xfrm>
          <a:off x="5924267" y="2382025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8692142"/>
              <a:satOff val="34835"/>
              <a:lumOff val="7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Bettruhe</a:t>
          </a:r>
          <a:endParaRPr lang="cs-CZ" sz="2000" b="1" kern="1200" dirty="0"/>
        </a:p>
      </dsp:txBody>
      <dsp:txXfrm>
        <a:off x="5952160" y="2409918"/>
        <a:ext cx="1467975" cy="896565"/>
      </dsp:txXfrm>
    </dsp:sp>
    <dsp:sp modelId="{E7EE197F-F34C-4D99-B4F3-0DDE9A16B1E9}">
      <dsp:nvSpPr>
        <dsp:cNvPr id="0" name=""/>
        <dsp:cNvSpPr/>
      </dsp:nvSpPr>
      <dsp:spPr>
        <a:xfrm>
          <a:off x="5733796" y="953498"/>
          <a:ext cx="190470" cy="3095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141"/>
              </a:lnTo>
              <a:lnTo>
                <a:pt x="190470" y="309514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4DA396-23E9-4BE7-893C-C80E08E75156}">
      <dsp:nvSpPr>
        <dsp:cNvPr id="0" name=""/>
        <dsp:cNvSpPr/>
      </dsp:nvSpPr>
      <dsp:spPr>
        <a:xfrm>
          <a:off x="5924267" y="3572464"/>
          <a:ext cx="1523761" cy="952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b="1" kern="1200" dirty="0" smtClean="0"/>
            <a:t>Wickel</a:t>
          </a:r>
          <a:endParaRPr lang="cs-CZ" sz="2000" b="1" kern="1200" dirty="0"/>
        </a:p>
      </dsp:txBody>
      <dsp:txXfrm>
        <a:off x="5952160" y="3600357"/>
        <a:ext cx="1467975" cy="896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314416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02393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74891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31133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770910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89284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541094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91848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0173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616087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853356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2826B-BC2E-4517-8E69-80670281FA10}" type="datetimeFigureOut">
              <a:rPr lang="cs-CZ" smtClean="0"/>
              <a:t>2.12.2012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27400-D7BD-4CFA-8E11-ECCA1B91888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65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Gesundheit x Krankheiten</a:t>
            </a:r>
            <a:endParaRPr lang="cs-CZ" sz="32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5937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Kinderkrankheiten</a:t>
            </a:r>
            <a:endParaRPr lang="cs-CZ" sz="3200" b="1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Mumps – Röteln – Windpocken – Masern – Keuchhusten – Kinderlähmung -  …. </a:t>
            </a:r>
            <a:endParaRPr lang="cs-C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059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Mumps</a:t>
            </a:r>
            <a:endParaRPr lang="cs-CZ" sz="3200" b="1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329815692"/>
              </p:ext>
            </p:extLst>
          </p:nvPr>
        </p:nvGraphicFramePr>
        <p:xfrm>
          <a:off x="1524000" y="1397000"/>
          <a:ext cx="6096000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9520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10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Röteln</a:t>
            </a:r>
            <a:endParaRPr lang="cs-CZ" sz="3200" b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056605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44725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Windpocken</a:t>
            </a:r>
            <a:endParaRPr lang="cs-CZ" sz="3200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120752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5684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Zivilisationskrankheiten</a:t>
            </a:r>
            <a:endParaRPr lang="cs-CZ" sz="3200" b="1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de-DE" dirty="0" smtClean="0"/>
              <a:t>Krankheit: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/>
              <a:t>Diabetes / Zuckerkrankheit</a:t>
            </a:r>
          </a:p>
          <a:p>
            <a:r>
              <a:rPr lang="de-DE" sz="2400" b="1" dirty="0" err="1" smtClean="0"/>
              <a:t>Obesität</a:t>
            </a:r>
            <a:r>
              <a:rPr lang="de-DE" sz="2400" b="1" dirty="0" smtClean="0"/>
              <a:t> / Fettleibigkeit</a:t>
            </a:r>
          </a:p>
          <a:p>
            <a:r>
              <a:rPr lang="de-DE" sz="2400" b="1" dirty="0" smtClean="0"/>
              <a:t>Krebs</a:t>
            </a:r>
          </a:p>
          <a:p>
            <a:r>
              <a:rPr lang="de-DE" sz="2400" b="1" dirty="0" smtClean="0"/>
              <a:t>AIDS</a:t>
            </a:r>
          </a:p>
          <a:p>
            <a:r>
              <a:rPr lang="de-DE" sz="2400" b="1" dirty="0" smtClean="0"/>
              <a:t>Allergien</a:t>
            </a:r>
          </a:p>
          <a:p>
            <a:endParaRPr lang="cs-CZ" sz="2400" b="1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Mögliche Ursachen: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de-DE" b="1" dirty="0" smtClean="0"/>
              <a:t>Stress, Hektik</a:t>
            </a:r>
          </a:p>
          <a:p>
            <a:r>
              <a:rPr lang="de-DE" b="1" dirty="0"/>
              <a:t>u</a:t>
            </a:r>
            <a:r>
              <a:rPr lang="de-DE" b="1" dirty="0" smtClean="0"/>
              <a:t>ngesunde Lebensweise</a:t>
            </a:r>
          </a:p>
          <a:p>
            <a:r>
              <a:rPr lang="de-DE" b="1" dirty="0"/>
              <a:t>d</a:t>
            </a:r>
            <a:r>
              <a:rPr lang="de-DE" b="1" dirty="0" smtClean="0"/>
              <a:t>er immer vergrößerte Ozonloch </a:t>
            </a:r>
          </a:p>
          <a:p>
            <a:r>
              <a:rPr lang="de-DE" b="1" dirty="0" smtClean="0"/>
              <a:t>Chemische Stoffe in den Lebensmitteln</a:t>
            </a:r>
          </a:p>
          <a:p>
            <a:r>
              <a:rPr lang="de-DE" b="1" dirty="0"/>
              <a:t>u</a:t>
            </a:r>
            <a:r>
              <a:rPr lang="de-DE" b="1" dirty="0" smtClean="0"/>
              <a:t>ngeschützter Geschlechtsverkehr</a:t>
            </a:r>
          </a:p>
          <a:p>
            <a:r>
              <a:rPr lang="de-DE" b="1" dirty="0"/>
              <a:t>d</a:t>
            </a:r>
            <a:r>
              <a:rPr lang="de-DE" b="1" dirty="0" smtClean="0"/>
              <a:t>ie verminderte Immunität</a:t>
            </a:r>
            <a:endParaRPr lang="cs-CZ" b="1" dirty="0"/>
          </a:p>
        </p:txBody>
      </p:sp>
      <p:sp>
        <p:nvSpPr>
          <p:cNvPr id="8" name="Šipka doprava 7"/>
          <p:cNvSpPr/>
          <p:nvPr/>
        </p:nvSpPr>
        <p:spPr>
          <a:xfrm rot="1303610" flipV="1">
            <a:off x="1773150" y="4154507"/>
            <a:ext cx="2791981" cy="20517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7664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 animBg="1"/>
      <p:bldP spid="4" grpId="0" build="p"/>
      <p:bldP spid="6" grpId="0" build="p"/>
      <p:bldP spid="7" grpId="0" build="p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Allergien</a:t>
            </a:r>
            <a:endParaRPr lang="cs-CZ" sz="3200" b="1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Daran leidet jeder dritte Mensch.</a:t>
            </a:r>
          </a:p>
          <a:p>
            <a:r>
              <a:rPr lang="de-DE" sz="2400" b="1" dirty="0" smtClean="0">
                <a:solidFill>
                  <a:srgbClr val="FF0000"/>
                </a:solidFill>
              </a:rPr>
              <a:t>Allergie</a:t>
            </a:r>
            <a:r>
              <a:rPr lang="de-DE" sz="2400" b="1" dirty="0" smtClean="0">
                <a:solidFill>
                  <a:schemeClr val="tx1"/>
                </a:solidFill>
              </a:rPr>
              <a:t>: starke </a:t>
            </a:r>
            <a:r>
              <a:rPr lang="de-DE" sz="2400" b="1" dirty="0">
                <a:solidFill>
                  <a:schemeClr val="tx1"/>
                </a:solidFill>
              </a:rPr>
              <a:t>R</a:t>
            </a:r>
            <a:r>
              <a:rPr lang="de-DE" sz="2400" b="1" dirty="0" smtClean="0">
                <a:solidFill>
                  <a:schemeClr val="tx1"/>
                </a:solidFill>
              </a:rPr>
              <a:t>eaktion des Organismus auf verschiedene Stoffe.</a:t>
            </a:r>
            <a:endParaRPr lang="cs-C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9774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Wogegen ist man allergisch?</a:t>
            </a:r>
            <a:endParaRPr lang="cs-CZ" sz="3200" b="1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Gegen</a:t>
            </a:r>
            <a:r>
              <a:rPr lang="de-DE" sz="2000" b="1" dirty="0" smtClean="0"/>
              <a:t>:</a:t>
            </a:r>
          </a:p>
          <a:p>
            <a:endParaRPr lang="de-DE" sz="2000" b="1" dirty="0"/>
          </a:p>
          <a:p>
            <a:r>
              <a:rPr lang="de-DE" sz="2000" b="1" dirty="0" smtClean="0"/>
              <a:t>Staub</a:t>
            </a:r>
          </a:p>
          <a:p>
            <a:r>
              <a:rPr lang="de-DE" sz="2000" b="1" dirty="0" smtClean="0"/>
              <a:t>Pollen</a:t>
            </a:r>
          </a:p>
          <a:p>
            <a:r>
              <a:rPr lang="de-DE" sz="2000" b="1" dirty="0" smtClean="0"/>
              <a:t>Obst-, Gemüsesorten</a:t>
            </a:r>
          </a:p>
          <a:p>
            <a:r>
              <a:rPr lang="de-DE" sz="2000" b="1" dirty="0" smtClean="0"/>
              <a:t>Tabakrauch</a:t>
            </a:r>
          </a:p>
          <a:p>
            <a:r>
              <a:rPr lang="de-DE" sz="2000" b="1" dirty="0" smtClean="0"/>
              <a:t>Waschmittel</a:t>
            </a:r>
          </a:p>
          <a:p>
            <a:r>
              <a:rPr lang="de-DE" sz="2000" b="1" dirty="0" smtClean="0"/>
              <a:t>Medikamente</a:t>
            </a:r>
          </a:p>
          <a:p>
            <a:r>
              <a:rPr lang="de-DE" sz="2000" b="1" dirty="0" smtClean="0"/>
              <a:t>Heu, Gras</a:t>
            </a:r>
          </a:p>
          <a:p>
            <a:r>
              <a:rPr lang="de-DE" sz="2000" b="1" dirty="0" smtClean="0"/>
              <a:t>….</a:t>
            </a:r>
            <a:endParaRPr lang="cs-CZ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18775">
            <a:off x="3722267" y="578352"/>
            <a:ext cx="2123876" cy="21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82561">
            <a:off x="6078314" y="465812"/>
            <a:ext cx="1763836" cy="1763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747954"/>
            <a:ext cx="1418456" cy="1418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889" y="2276872"/>
            <a:ext cx="1702680" cy="1702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 descr="domácnost,oděv,pračka,prádelny,přístroje,šaty,sušáky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465">
            <a:off x="2432165" y="3876421"/>
            <a:ext cx="2303537" cy="230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kapsle,léčiva,lékařství,léky,poznámkové bloky,předpisy,tabletky,zdravotnictví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49608">
            <a:off x="4725060" y="4476671"/>
            <a:ext cx="1720795" cy="1720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seno,vidle,zemědělství,žok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203" y="4109738"/>
            <a:ext cx="2302051" cy="230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152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Heuschnupfen</a:t>
            </a:r>
            <a:endParaRPr lang="cs-CZ" sz="3200" b="1" dirty="0"/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0445699"/>
              </p:ext>
            </p:extLst>
          </p:nvPr>
        </p:nvGraphicFramePr>
        <p:xfrm>
          <a:off x="539552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50754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0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Sonnenallergie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286406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8379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Jetzt rate mal: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6799237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Inhalt: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b="1" dirty="0" smtClean="0"/>
              <a:t>Verletzungen</a:t>
            </a:r>
          </a:p>
          <a:p>
            <a:r>
              <a:rPr lang="de-DE" sz="2800" b="1" dirty="0" smtClean="0"/>
              <a:t>Kinderkrankheiten</a:t>
            </a:r>
          </a:p>
          <a:p>
            <a:r>
              <a:rPr lang="de-DE" sz="2800" b="1" dirty="0" smtClean="0"/>
              <a:t>Zivilisationskrankheiten</a:t>
            </a:r>
          </a:p>
          <a:p>
            <a:r>
              <a:rPr lang="de-DE" sz="2800" b="1" dirty="0" smtClean="0"/>
              <a:t>Allergien</a:t>
            </a:r>
          </a:p>
          <a:p>
            <a:r>
              <a:rPr lang="de-DE" sz="2800" b="1" dirty="0" smtClean="0"/>
              <a:t>Ratschläge der Ärzte</a:t>
            </a:r>
          </a:p>
          <a:p>
            <a:r>
              <a:rPr lang="de-DE" sz="2800" b="1" dirty="0" smtClean="0"/>
              <a:t>Gespräche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42647581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Sage, an welche Krankheit man leidet: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2551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aoblený obdélník 2"/>
          <p:cNvSpPr/>
          <p:nvPr/>
        </p:nvSpPr>
        <p:spPr>
          <a:xfrm>
            <a:off x="3419872" y="5421324"/>
            <a:ext cx="2448272" cy="10801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Angina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1683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197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Sage, an welche Krankheit man leidet:</a:t>
            </a:r>
            <a:endParaRPr lang="cs-CZ" sz="3200" b="1" dirty="0"/>
          </a:p>
        </p:txBody>
      </p:sp>
      <p:sp>
        <p:nvSpPr>
          <p:cNvPr id="5" name="Zaoblený obdélník 4"/>
          <p:cNvSpPr/>
          <p:nvPr/>
        </p:nvSpPr>
        <p:spPr>
          <a:xfrm>
            <a:off x="3419872" y="5421324"/>
            <a:ext cx="2448272" cy="10801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Darmgrippe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09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4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3798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Sage, an welche Krankheit man leidet:</a:t>
            </a:r>
            <a:endParaRPr lang="cs-CZ" sz="32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3419872" y="5421324"/>
            <a:ext cx="2448272" cy="10801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Mumps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1618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4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Ratschläge des Arztes: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2391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91701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Ratschläge des Arztes:</a:t>
            </a:r>
            <a:endParaRPr lang="cs-CZ" sz="3200" b="1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1753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07855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7" grpId="0">
        <p:bldAsOne/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Jetzt lernen wir die Redewendungen zum Gespräch: </a:t>
            </a:r>
            <a:endParaRPr lang="cs-CZ" sz="3200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accent1"/>
                </a:solidFill>
              </a:rPr>
              <a:t>Schreibe!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5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>
          <a:xfrm>
            <a:off x="3563888" y="1484784"/>
            <a:ext cx="5111750" cy="3660006"/>
          </a:xfrm>
        </p:spPr>
        <p:txBody>
          <a:bodyPr>
            <a:normAutofit/>
          </a:bodyPr>
          <a:lstStyle/>
          <a:p>
            <a:r>
              <a:rPr lang="de-DE" sz="2000" b="1" dirty="0" smtClean="0"/>
              <a:t>Machen Sie Ihren Oberkörper frei!</a:t>
            </a:r>
          </a:p>
          <a:p>
            <a:r>
              <a:rPr lang="de-DE" sz="2000" b="1" dirty="0" smtClean="0"/>
              <a:t>Legen Sie sich auf die Liege!</a:t>
            </a:r>
          </a:p>
          <a:p>
            <a:r>
              <a:rPr lang="de-DE" sz="2000" b="1" dirty="0" smtClean="0"/>
              <a:t>Ich muss ihnen den Bauch abtasten.</a:t>
            </a:r>
          </a:p>
          <a:p>
            <a:r>
              <a:rPr lang="de-DE" sz="2000" b="1" dirty="0" smtClean="0"/>
              <a:t>Atmen Sie ein – halten Sie die Luft an – atmen Sie aus!</a:t>
            </a:r>
          </a:p>
          <a:p>
            <a:r>
              <a:rPr lang="de-DE" sz="2000" b="1" dirty="0" smtClean="0"/>
              <a:t>Ich verschreibe Ihnen Medikamente.</a:t>
            </a:r>
          </a:p>
          <a:p>
            <a:r>
              <a:rPr lang="de-DE" sz="2000" b="1" dirty="0" smtClean="0"/>
              <a:t>Nehmen Sie die </a:t>
            </a:r>
            <a:r>
              <a:rPr lang="de-DE" sz="2000" b="1" dirty="0"/>
              <a:t>M</a:t>
            </a:r>
            <a:r>
              <a:rPr lang="de-DE" sz="2000" b="1" dirty="0" smtClean="0"/>
              <a:t>edikamente regelmäßig ein.</a:t>
            </a:r>
          </a:p>
          <a:p>
            <a:r>
              <a:rPr lang="de-DE" sz="2000" b="1" dirty="0" smtClean="0"/>
              <a:t>Das Antibiotikum nehmen Sie alle sechs Stunden ein.</a:t>
            </a:r>
          </a:p>
          <a:p>
            <a:endParaRPr lang="cs-CZ" sz="2000" b="1" dirty="0"/>
          </a:p>
        </p:txBody>
      </p:sp>
      <p:sp>
        <p:nvSpPr>
          <p:cNvPr id="21" name="Nadpis 20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de-DE" sz="2400" dirty="0"/>
              <a:t>d</a:t>
            </a:r>
            <a:r>
              <a:rPr lang="de-DE" sz="2400" dirty="0" smtClean="0"/>
              <a:t>er Arzt</a:t>
            </a:r>
            <a:endParaRPr lang="cs-CZ" sz="2400" dirty="0"/>
          </a:p>
        </p:txBody>
      </p:sp>
      <p:sp>
        <p:nvSpPr>
          <p:cNvPr id="23" name="Nadpis 1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7500"/>
          </a:bodyPr>
          <a:lstStyle/>
          <a:p>
            <a:r>
              <a:rPr lang="de-DE" sz="3200" b="1" dirty="0" smtClean="0"/>
              <a:t>Redewendungen </a:t>
            </a:r>
            <a:r>
              <a:rPr lang="de-DE" sz="3200" b="1" dirty="0" smtClean="0"/>
              <a:t>zum Gespräch: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40646981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1" grpId="0" animBg="1"/>
      <p:bldP spid="2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Redewendungen zum Gespräch:</a:t>
            </a:r>
            <a:endParaRPr lang="cs-CZ" sz="3200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 smtClean="0"/>
              <a:t>Arzt: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sz="2000" b="1" dirty="0"/>
              <a:t>s</a:t>
            </a:r>
            <a:r>
              <a:rPr lang="de-DE" sz="2000" b="1" dirty="0" smtClean="0"/>
              <a:t>ich etwas (e Verbrennung, e Knöchelverstauchung) </a:t>
            </a:r>
            <a:r>
              <a:rPr lang="de-DE" sz="2000" b="1" dirty="0" smtClean="0"/>
              <a:t>zuziehen?</a:t>
            </a:r>
            <a:endParaRPr lang="de-DE" sz="2000" b="1" dirty="0" smtClean="0"/>
          </a:p>
          <a:p>
            <a:r>
              <a:rPr lang="de-DE" sz="2000" b="1" dirty="0"/>
              <a:t>w</a:t>
            </a:r>
            <a:r>
              <a:rPr lang="de-DE" sz="2000" b="1" dirty="0" smtClean="0"/>
              <a:t>ie zu einem Unfall </a:t>
            </a:r>
            <a:r>
              <a:rPr lang="de-DE" sz="2000" b="1" dirty="0" smtClean="0"/>
              <a:t>kommen?</a:t>
            </a:r>
            <a:endParaRPr lang="de-DE" sz="2000" b="1" dirty="0" smtClean="0"/>
          </a:p>
          <a:p>
            <a:r>
              <a:rPr lang="de-DE" sz="2000" b="1" dirty="0"/>
              <a:t>e</a:t>
            </a:r>
            <a:r>
              <a:rPr lang="de-DE" sz="2000" b="1" dirty="0" smtClean="0"/>
              <a:t>rste Hilfe </a:t>
            </a:r>
            <a:r>
              <a:rPr lang="de-DE" sz="2000" b="1" dirty="0" smtClean="0"/>
              <a:t>leisten?</a:t>
            </a:r>
            <a:endParaRPr lang="de-DE" sz="2000" b="1" dirty="0" smtClean="0"/>
          </a:p>
          <a:p>
            <a:r>
              <a:rPr lang="de-DE" sz="2000" b="1" dirty="0"/>
              <a:t>e</a:t>
            </a:r>
            <a:r>
              <a:rPr lang="de-DE" sz="2000" b="1" dirty="0" smtClean="0"/>
              <a:t> Wunde, den </a:t>
            </a:r>
            <a:r>
              <a:rPr lang="de-DE" sz="2000" b="1" dirty="0" smtClean="0"/>
              <a:t>Beinbruch behandeln?</a:t>
            </a:r>
            <a:endParaRPr lang="de-DE" sz="2000" b="1" dirty="0" smtClean="0"/>
          </a:p>
          <a:p>
            <a:r>
              <a:rPr lang="de-DE" sz="2000" b="1" dirty="0"/>
              <a:t>z</a:t>
            </a:r>
            <a:r>
              <a:rPr lang="de-DE" sz="2000" b="1" dirty="0" smtClean="0"/>
              <a:t>ur Untersuchung gehen</a:t>
            </a:r>
          </a:p>
          <a:p>
            <a:r>
              <a:rPr lang="de-DE" sz="2000" b="1" dirty="0"/>
              <a:t>z</a:t>
            </a:r>
            <a:r>
              <a:rPr lang="de-DE" sz="2000" b="1" dirty="0" smtClean="0"/>
              <a:t>ur Blutabnahme </a:t>
            </a:r>
            <a:r>
              <a:rPr lang="de-DE" sz="2000" b="1" dirty="0" smtClean="0"/>
              <a:t>gehen / schicken</a:t>
            </a:r>
            <a:endParaRPr lang="de-DE" sz="2000" b="1" dirty="0" smtClean="0"/>
          </a:p>
          <a:p>
            <a:r>
              <a:rPr lang="de-DE" sz="2000" b="1" dirty="0"/>
              <a:t>z</a:t>
            </a:r>
            <a:r>
              <a:rPr lang="de-DE" sz="2000" b="1" dirty="0" smtClean="0"/>
              <a:t>um Röntgen </a:t>
            </a:r>
            <a:r>
              <a:rPr lang="de-DE" sz="2000" b="1" dirty="0" smtClean="0"/>
              <a:t>gehen / schicken</a:t>
            </a:r>
            <a:endParaRPr lang="de-DE" sz="2000" b="1" dirty="0" smtClean="0"/>
          </a:p>
          <a:p>
            <a:r>
              <a:rPr lang="de-DE" sz="2000" b="1" dirty="0"/>
              <a:t>w</a:t>
            </a:r>
            <a:r>
              <a:rPr lang="de-DE" sz="2000" b="1" dirty="0" smtClean="0"/>
              <a:t>ie lange </a:t>
            </a:r>
            <a:r>
              <a:rPr lang="de-DE" sz="2000" b="1" dirty="0" smtClean="0"/>
              <a:t>Beschwerden haben?</a:t>
            </a:r>
            <a:endParaRPr lang="de-DE" sz="2000" b="1" dirty="0" smtClean="0"/>
          </a:p>
          <a:p>
            <a:r>
              <a:rPr lang="de-DE" sz="2000" b="1" dirty="0"/>
              <a:t>w</a:t>
            </a:r>
            <a:r>
              <a:rPr lang="de-DE" sz="2000" b="1" dirty="0" smtClean="0"/>
              <a:t>as zuletzt </a:t>
            </a:r>
            <a:r>
              <a:rPr lang="de-DE" sz="2000" b="1" dirty="0" smtClean="0"/>
              <a:t>gegessen?</a:t>
            </a:r>
            <a:endParaRPr lang="de-DE" sz="2000" b="1" dirty="0" smtClean="0"/>
          </a:p>
          <a:p>
            <a:endParaRPr lang="de-DE" sz="2000" b="1" dirty="0" smtClean="0"/>
          </a:p>
          <a:p>
            <a:endParaRPr lang="cs-CZ" sz="2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3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Sag mit dem ganzen Satz, was der Arzt sagt: 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de-DE" sz="2000" b="1" i="1" dirty="0" smtClean="0">
                <a:solidFill>
                  <a:srgbClr val="FF0000"/>
                </a:solidFill>
              </a:rPr>
              <a:t>Wie haben Sie sich die Verletzung zugezogen? </a:t>
            </a:r>
          </a:p>
          <a:p>
            <a:r>
              <a:rPr lang="de-DE" sz="2000" b="1" i="1" dirty="0" smtClean="0">
                <a:solidFill>
                  <a:srgbClr val="FF0000"/>
                </a:solidFill>
              </a:rPr>
              <a:t>……</a:t>
            </a:r>
          </a:p>
          <a:p>
            <a:endParaRPr lang="de-DE" sz="2000" b="1" i="1" dirty="0">
              <a:solidFill>
                <a:srgbClr val="FF0000"/>
              </a:solidFill>
            </a:endParaRPr>
          </a:p>
          <a:p>
            <a:endParaRPr lang="cs-CZ" sz="2000" b="1" i="1" dirty="0">
              <a:solidFill>
                <a:srgbClr val="FF0000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4860032" y="3789040"/>
            <a:ext cx="3672408" cy="10081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Auf die Fragen antworte!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7669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build="p"/>
      <p:bldP spid="3" grpId="0" build="p" animBg="1"/>
      <p:bldP spid="8" grpId="0" build="p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sz="2000" b="1" dirty="0"/>
              <a:t>E</a:t>
            </a:r>
            <a:r>
              <a:rPr lang="de-DE" sz="2000" b="1" dirty="0" smtClean="0"/>
              <a:t>s tut mir weh</a:t>
            </a:r>
          </a:p>
          <a:p>
            <a:r>
              <a:rPr lang="de-DE" sz="2000" b="1" dirty="0" smtClean="0"/>
              <a:t>Ich habe z.B. </a:t>
            </a:r>
            <a:r>
              <a:rPr lang="de-DE" sz="2000" b="1" dirty="0" smtClean="0">
                <a:solidFill>
                  <a:srgbClr val="FF0000"/>
                </a:solidFill>
              </a:rPr>
              <a:t>Hals</a:t>
            </a:r>
            <a:r>
              <a:rPr lang="de-DE" sz="2000" b="1" dirty="0" smtClean="0"/>
              <a:t>schmerzen</a:t>
            </a:r>
          </a:p>
          <a:p>
            <a:r>
              <a:rPr lang="de-DE" sz="2000" b="1" dirty="0" smtClean="0"/>
              <a:t>Ich habe Fieber.</a:t>
            </a:r>
          </a:p>
          <a:p>
            <a:r>
              <a:rPr lang="de-DE" sz="2000" b="1" dirty="0" smtClean="0"/>
              <a:t>Ich habe erhöhte Temperatur</a:t>
            </a:r>
            <a:r>
              <a:rPr lang="de-DE" sz="2000" b="1" dirty="0" smtClean="0"/>
              <a:t>.</a:t>
            </a:r>
          </a:p>
          <a:p>
            <a:r>
              <a:rPr lang="de-DE" sz="2000" b="1" dirty="0" smtClean="0"/>
              <a:t>Mir ist es schwindlig.</a:t>
            </a:r>
          </a:p>
          <a:p>
            <a:r>
              <a:rPr lang="de-DE" sz="2000" b="1" dirty="0" smtClean="0"/>
              <a:t>Ich habe Atemprobleme.</a:t>
            </a:r>
          </a:p>
          <a:p>
            <a:r>
              <a:rPr lang="de-DE" sz="2000" b="1" dirty="0" smtClean="0"/>
              <a:t>Ich habe Schluckbeschwerden.</a:t>
            </a:r>
          </a:p>
          <a:p>
            <a:r>
              <a:rPr lang="de-DE" sz="2000" b="1" dirty="0" smtClean="0"/>
              <a:t>Ich bin heiser.</a:t>
            </a:r>
          </a:p>
          <a:p>
            <a:r>
              <a:rPr lang="de-DE" sz="2000" b="1" dirty="0" smtClean="0"/>
              <a:t>Ich habe Husten, Schnupfen.</a:t>
            </a:r>
          </a:p>
          <a:p>
            <a:r>
              <a:rPr lang="de-DE" sz="2000" b="1" dirty="0" smtClean="0"/>
              <a:t>Ich habe Durchfall / Verstopfung.</a:t>
            </a:r>
          </a:p>
          <a:p>
            <a:r>
              <a:rPr lang="de-DE" sz="2000" b="1" dirty="0" smtClean="0"/>
              <a:t>Ich fühle mich nicht wohl.</a:t>
            </a:r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Redewendungen zum Gespräch:</a:t>
            </a:r>
            <a:endParaRPr lang="cs-CZ" sz="3200" b="1" dirty="0"/>
          </a:p>
        </p:txBody>
      </p:sp>
      <p:sp>
        <p:nvSpPr>
          <p:cNvPr id="9" name="Zástupný symbol pro text 5"/>
          <p:cNvSpPr>
            <a:spLocks noGrp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de-DE" dirty="0"/>
              <a:t>d</a:t>
            </a:r>
            <a:r>
              <a:rPr lang="de-DE" dirty="0" smtClean="0"/>
              <a:t>er </a:t>
            </a:r>
            <a:r>
              <a:rPr lang="de-DE" dirty="0" smtClean="0"/>
              <a:t>Patient: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6778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Jetzt kennst du verschiedene Redewendungen. </a:t>
            </a:r>
            <a:endParaRPr lang="cs-CZ" sz="3200" b="1" dirty="0"/>
          </a:p>
        </p:txBody>
      </p:sp>
      <p:sp>
        <p:nvSpPr>
          <p:cNvPr id="8" name="Podnadpis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Bilde mit seinem Mitschüler / mit seiner Mitschülerin Gespräch „Beim Arzt“.</a:t>
            </a:r>
            <a:endParaRPr lang="cs-C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217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Verletzungen:</a:t>
            </a:r>
            <a:endParaRPr lang="cs-CZ" sz="3200" b="1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>
                <a:solidFill>
                  <a:schemeClr val="tx1"/>
                </a:solidFill>
              </a:rPr>
              <a:t>Abschürfung – Schnittwunde – Verbrennung – Verstauchung – Beinbruch - …..</a:t>
            </a:r>
            <a:endParaRPr lang="cs-C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7062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Gute Besserung!</a:t>
            </a:r>
            <a:endParaRPr lang="cs-CZ" sz="3200" b="1" dirty="0"/>
          </a:p>
        </p:txBody>
      </p:sp>
      <p:pic>
        <p:nvPicPr>
          <p:cNvPr id="1026" name="Picture 2" descr="doktoři,emoce,emotikony,lékaři,obličeje,šťastné tváře,stetoskopy,symboly,úsměšek,úsměv,usměvavá tvář,usměvavé obličeje,usměvavé tváře,usměvavý obličej,úsměvy,usmívající,usmívající se tvář,usmívající se tváře,výrazy,zdravotn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780926"/>
            <a:ext cx="309562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3889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d</a:t>
            </a:r>
            <a:r>
              <a:rPr lang="de-DE" sz="2400" dirty="0" smtClean="0"/>
              <a:t>ie Abschürfung, -en</a:t>
            </a:r>
            <a:endParaRPr lang="cs-CZ" sz="2400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060848"/>
            <a:ext cx="2799978" cy="2799978"/>
          </a:xfrm>
        </p:spPr>
      </p:pic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754760" cy="4691063"/>
          </a:xfrm>
        </p:spPr>
        <p:txBody>
          <a:bodyPr>
            <a:normAutofit fontScale="92500" lnSpcReduction="10000"/>
          </a:bodyPr>
          <a:lstStyle/>
          <a:p>
            <a:endParaRPr lang="de-DE" sz="2000" b="1" dirty="0" smtClean="0">
              <a:solidFill>
                <a:srgbClr val="FF0000"/>
              </a:solidFill>
            </a:endParaRPr>
          </a:p>
          <a:p>
            <a:r>
              <a:rPr lang="de-DE" sz="2000" b="1" dirty="0" smtClean="0">
                <a:solidFill>
                  <a:srgbClr val="FF0000"/>
                </a:solidFill>
              </a:rPr>
              <a:t>sich abschürfen</a:t>
            </a:r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mich</a:t>
            </a:r>
            <a:r>
              <a:rPr lang="de-DE" sz="2000" b="1" dirty="0" smtClean="0"/>
              <a:t> ab</a:t>
            </a:r>
            <a:r>
              <a:rPr lang="de-DE" sz="2000" b="1" dirty="0" smtClean="0">
                <a:solidFill>
                  <a:srgbClr val="0070C0"/>
                </a:solidFill>
              </a:rPr>
              <a:t>ge</a:t>
            </a:r>
            <a:r>
              <a:rPr lang="de-DE" sz="2000" b="1" dirty="0" smtClean="0"/>
              <a:t>schürf</a:t>
            </a:r>
            <a:r>
              <a:rPr lang="de-DE" sz="2000" b="1" dirty="0" smtClean="0">
                <a:solidFill>
                  <a:srgbClr val="0070C0"/>
                </a:solidFill>
              </a:rPr>
              <a:t>t</a:t>
            </a:r>
            <a:r>
              <a:rPr lang="de-DE" sz="2000" b="1" dirty="0" smtClean="0"/>
              <a:t>.</a:t>
            </a:r>
          </a:p>
          <a:p>
            <a:endParaRPr lang="de-DE" sz="2000" b="1" dirty="0"/>
          </a:p>
          <a:p>
            <a:r>
              <a:rPr lang="de-DE" sz="2000" b="1" dirty="0" smtClean="0"/>
              <a:t>Was? …	das Knie</a:t>
            </a:r>
          </a:p>
          <a:p>
            <a:r>
              <a:rPr lang="de-DE" sz="2000" b="1" dirty="0"/>
              <a:t>	</a:t>
            </a:r>
            <a:r>
              <a:rPr lang="de-DE" sz="2000" b="1" dirty="0" smtClean="0"/>
              <a:t>den Ellbogen</a:t>
            </a:r>
          </a:p>
          <a:p>
            <a:endParaRPr lang="de-DE" sz="2000" b="1" dirty="0"/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mir</a:t>
            </a:r>
            <a:r>
              <a:rPr lang="de-DE" sz="2000" b="1" dirty="0" smtClean="0"/>
              <a:t> das Knie ab</a:t>
            </a:r>
            <a:r>
              <a:rPr lang="de-DE" sz="2000" b="1" dirty="0" smtClean="0">
                <a:solidFill>
                  <a:srgbClr val="0070C0"/>
                </a:solidFill>
              </a:rPr>
              <a:t>ge</a:t>
            </a:r>
            <a:r>
              <a:rPr lang="de-DE" sz="2000" b="1" dirty="0" smtClean="0"/>
              <a:t>schürf</a:t>
            </a:r>
            <a:r>
              <a:rPr lang="de-DE" sz="2000" b="1" dirty="0" smtClean="0">
                <a:solidFill>
                  <a:srgbClr val="0070C0"/>
                </a:solidFill>
              </a:rPr>
              <a:t>t</a:t>
            </a:r>
            <a:r>
              <a:rPr lang="de-DE" sz="2000" b="1" dirty="0" smtClean="0"/>
              <a:t>.</a:t>
            </a:r>
          </a:p>
          <a:p>
            <a:r>
              <a:rPr lang="cs-CZ" sz="2000" b="1" dirty="0" smtClean="0"/>
              <a:t> </a:t>
            </a:r>
          </a:p>
          <a:p>
            <a:r>
              <a:rPr lang="cs-CZ" sz="2000" b="1" i="1" dirty="0" smtClean="0"/>
              <a:t>Situace: </a:t>
            </a:r>
            <a:endParaRPr lang="de-DE" sz="2000" b="1" i="1" dirty="0" smtClean="0"/>
          </a:p>
          <a:p>
            <a:r>
              <a:rPr lang="cs-CZ" sz="2000" b="1" i="1" dirty="0" smtClean="0"/>
              <a:t>Když jsem jel na kole, spadl jsem a odřel jsem si koleno.</a:t>
            </a:r>
          </a:p>
          <a:p>
            <a:r>
              <a:rPr lang="de-DE" sz="2000" b="1" dirty="0" smtClean="0"/>
              <a:t>(</a:t>
            </a:r>
            <a:r>
              <a:rPr lang="de-DE" sz="2000" b="1" dirty="0" smtClean="0">
                <a:solidFill>
                  <a:srgbClr val="FF0000"/>
                </a:solidFill>
              </a:rPr>
              <a:t>*Rad fahren</a:t>
            </a:r>
            <a:r>
              <a:rPr lang="de-DE" sz="2000" b="1" dirty="0" smtClean="0">
                <a:solidFill>
                  <a:srgbClr val="FF0000"/>
                </a:solidFill>
              </a:rPr>
              <a:t>,*herunter/fallen, *fallen</a:t>
            </a:r>
            <a:r>
              <a:rPr lang="de-DE" sz="2000" b="1" dirty="0" smtClean="0"/>
              <a:t>)</a:t>
            </a:r>
            <a:endParaRPr lang="de-DE" sz="2000" b="1" dirty="0" smtClean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106528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e Schnittwunde, -n</a:t>
            </a:r>
            <a:endParaRPr lang="cs-CZ" sz="24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908720"/>
            <a:ext cx="2530673" cy="2530673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s</a:t>
            </a:r>
            <a:r>
              <a:rPr lang="de-DE" sz="2000" b="1" dirty="0" smtClean="0">
                <a:solidFill>
                  <a:srgbClr val="FF0000"/>
                </a:solidFill>
              </a:rPr>
              <a:t>chneiden / sich schneiden</a:t>
            </a:r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mich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70C0"/>
                </a:solidFill>
              </a:rPr>
              <a:t>ge</a:t>
            </a:r>
            <a:r>
              <a:rPr lang="de-DE" sz="2000" b="1" dirty="0" smtClean="0"/>
              <a:t>schnitt</a:t>
            </a:r>
            <a:r>
              <a:rPr lang="de-DE" sz="2000" b="1" dirty="0" smtClean="0">
                <a:solidFill>
                  <a:srgbClr val="0070C0"/>
                </a:solidFill>
              </a:rPr>
              <a:t>en</a:t>
            </a:r>
          </a:p>
          <a:p>
            <a:endParaRPr lang="de-DE" sz="2000" b="1" dirty="0"/>
          </a:p>
          <a:p>
            <a:r>
              <a:rPr lang="de-DE" sz="2000" b="1" dirty="0" smtClean="0"/>
              <a:t>Wohin? … in den Finger</a:t>
            </a:r>
          </a:p>
          <a:p>
            <a:r>
              <a:rPr lang="de-DE" sz="2000" b="1" dirty="0" smtClean="0"/>
              <a:t>                   in den Fuß</a:t>
            </a:r>
          </a:p>
          <a:p>
            <a:endParaRPr lang="de-DE" sz="2000" b="1" dirty="0"/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mich</a:t>
            </a:r>
            <a:r>
              <a:rPr lang="de-DE" sz="2000" b="1" dirty="0" smtClean="0"/>
              <a:t> in den Finger </a:t>
            </a:r>
            <a:r>
              <a:rPr lang="de-DE" sz="2000" b="1" dirty="0" smtClean="0">
                <a:solidFill>
                  <a:srgbClr val="0070C0"/>
                </a:solidFill>
              </a:rPr>
              <a:t>ge</a:t>
            </a:r>
            <a:r>
              <a:rPr lang="de-DE" sz="2000" b="1" dirty="0" smtClean="0"/>
              <a:t>schnitt</a:t>
            </a:r>
            <a:r>
              <a:rPr lang="de-DE" sz="2000" b="1" dirty="0" smtClean="0">
                <a:solidFill>
                  <a:srgbClr val="0070C0"/>
                </a:solidFill>
              </a:rPr>
              <a:t>en</a:t>
            </a:r>
          </a:p>
          <a:p>
            <a:endParaRPr lang="de-DE" sz="2000" b="1" dirty="0"/>
          </a:p>
          <a:p>
            <a:r>
              <a:rPr lang="cs-CZ" sz="2000" b="1" i="1" dirty="0" smtClean="0"/>
              <a:t>Situace: </a:t>
            </a:r>
          </a:p>
          <a:p>
            <a:r>
              <a:rPr lang="cs-CZ" sz="2000" b="1" i="1" dirty="0" smtClean="0"/>
              <a:t>Když jsem krájel rajčata, říznul jsem se do prstu.</a:t>
            </a:r>
            <a:endParaRPr lang="de-DE" sz="2000" b="1" i="1" dirty="0" smtClean="0"/>
          </a:p>
          <a:p>
            <a:endParaRPr lang="de-DE" sz="2000" b="1" dirty="0"/>
          </a:p>
          <a:p>
            <a:r>
              <a:rPr lang="de-DE" sz="2000" b="1" dirty="0"/>
              <a:t>	</a:t>
            </a:r>
            <a:endParaRPr lang="cs-CZ" sz="2000" b="1" dirty="0"/>
          </a:p>
        </p:txBody>
      </p:sp>
      <p:pic>
        <p:nvPicPr>
          <p:cNvPr id="1026" name="Picture 2" descr="domácnost,lékařství,obvazy,první pomoc,zdravotnictví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06896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části těla,klepání,lidé,prsty,ruce,ťukání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246" y="3356991"/>
            <a:ext cx="2303537" cy="230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3515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</a:t>
            </a:r>
            <a:r>
              <a:rPr lang="de-DE" sz="2400" dirty="0" smtClean="0"/>
              <a:t> Verbrennung (-en)</a:t>
            </a:r>
            <a:endParaRPr lang="cs-CZ" sz="2400" dirty="0"/>
          </a:p>
        </p:txBody>
      </p:sp>
      <p:pic>
        <p:nvPicPr>
          <p:cNvPr id="2" name="Zástupný symbol pro obsah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12" y="1651794"/>
            <a:ext cx="3095625" cy="3095625"/>
          </a:xfrm>
        </p:spPr>
      </p:pic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sz="2000" b="1" dirty="0">
                <a:solidFill>
                  <a:srgbClr val="FF0000"/>
                </a:solidFill>
              </a:rPr>
              <a:t>s</a:t>
            </a:r>
            <a:r>
              <a:rPr lang="de-DE" sz="2000" b="1" dirty="0" smtClean="0">
                <a:solidFill>
                  <a:srgbClr val="FF0000"/>
                </a:solidFill>
              </a:rPr>
              <a:t>ich verbrennen</a:t>
            </a:r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mich</a:t>
            </a:r>
            <a:r>
              <a:rPr lang="de-DE" sz="2000" b="1" dirty="0" smtClean="0"/>
              <a:t> verbr</a:t>
            </a:r>
            <a:r>
              <a:rPr lang="de-DE" sz="2000" b="1" dirty="0" smtClean="0">
                <a:solidFill>
                  <a:srgbClr val="0070C0"/>
                </a:solidFill>
              </a:rPr>
              <a:t>a</a:t>
            </a:r>
            <a:r>
              <a:rPr lang="de-DE" sz="2000" b="1" dirty="0" smtClean="0"/>
              <a:t>nn</a:t>
            </a:r>
            <a:r>
              <a:rPr lang="de-DE" sz="2000" b="1" dirty="0" smtClean="0">
                <a:solidFill>
                  <a:srgbClr val="0070C0"/>
                </a:solidFill>
              </a:rPr>
              <a:t>t</a:t>
            </a:r>
          </a:p>
          <a:p>
            <a:endParaRPr lang="de-DE" sz="2000" b="1" dirty="0"/>
          </a:p>
          <a:p>
            <a:r>
              <a:rPr lang="de-DE" sz="2000" b="1" dirty="0" smtClean="0"/>
              <a:t>Woran? … an der Hand</a:t>
            </a:r>
          </a:p>
          <a:p>
            <a:r>
              <a:rPr lang="de-DE" sz="2000" b="1" dirty="0"/>
              <a:t> </a:t>
            </a:r>
            <a:r>
              <a:rPr lang="de-DE" sz="2000" b="1" dirty="0" smtClean="0"/>
              <a:t>              … am Finger</a:t>
            </a:r>
          </a:p>
          <a:p>
            <a:endParaRPr lang="de-DE" sz="2000" b="1" dirty="0"/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mich</a:t>
            </a:r>
            <a:r>
              <a:rPr lang="de-DE" sz="2000" b="1" dirty="0" smtClean="0"/>
              <a:t> an der Hand verbr</a:t>
            </a:r>
            <a:r>
              <a:rPr lang="de-DE" sz="2000" b="1" dirty="0" smtClean="0">
                <a:solidFill>
                  <a:srgbClr val="0070C0"/>
                </a:solidFill>
              </a:rPr>
              <a:t>a</a:t>
            </a:r>
            <a:r>
              <a:rPr lang="de-DE" sz="2000" b="1" dirty="0" smtClean="0"/>
              <a:t>nn</a:t>
            </a:r>
            <a:r>
              <a:rPr lang="de-DE" sz="2000" b="1" dirty="0" smtClean="0">
                <a:solidFill>
                  <a:srgbClr val="0070C0"/>
                </a:solidFill>
              </a:rPr>
              <a:t>t</a:t>
            </a:r>
            <a:r>
              <a:rPr lang="de-DE" sz="2000" b="1" dirty="0" smtClean="0"/>
              <a:t>.</a:t>
            </a:r>
          </a:p>
          <a:p>
            <a:endParaRPr lang="de-DE" sz="2000" b="1" dirty="0"/>
          </a:p>
          <a:p>
            <a:r>
              <a:rPr lang="cs-CZ" sz="2000" b="1" i="1" dirty="0" smtClean="0"/>
              <a:t>Situace: Když jsem vařila vodu, opařila jsem si ruku.</a:t>
            </a:r>
            <a:endParaRPr lang="de-DE" sz="2000" b="1" i="1" dirty="0" smtClean="0"/>
          </a:p>
          <a:p>
            <a:endParaRPr lang="de-DE" sz="2000" b="1" dirty="0"/>
          </a:p>
          <a:p>
            <a:endParaRPr lang="de-DE" sz="2000" b="1" dirty="0" smtClean="0"/>
          </a:p>
          <a:p>
            <a:endParaRPr lang="de-DE" sz="2000" b="1" dirty="0"/>
          </a:p>
          <a:p>
            <a:r>
              <a:rPr lang="de-DE" sz="2000" b="1" dirty="0" smtClean="0"/>
              <a:t>      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041693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/>
              <a:t>e</a:t>
            </a:r>
            <a:r>
              <a:rPr lang="de-DE" sz="2400" dirty="0" smtClean="0"/>
              <a:t> Verstauchung (-en)</a:t>
            </a:r>
            <a:endParaRPr lang="cs-CZ" sz="24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12" y="1651794"/>
            <a:ext cx="3095625" cy="3095625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s</a:t>
            </a:r>
            <a:r>
              <a:rPr lang="de-DE" sz="2000" b="1" dirty="0" smtClean="0"/>
              <a:t>ich verstauchen</a:t>
            </a:r>
          </a:p>
          <a:p>
            <a:r>
              <a:rPr lang="de-DE" sz="2000" b="1" dirty="0"/>
              <a:t>i</a:t>
            </a:r>
            <a:r>
              <a:rPr lang="de-DE" sz="2000" b="1" dirty="0" smtClean="0"/>
              <a:t>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mir</a:t>
            </a:r>
            <a:r>
              <a:rPr lang="de-DE" sz="2000" b="1" dirty="0" smtClean="0"/>
              <a:t> … </a:t>
            </a:r>
            <a:r>
              <a:rPr lang="de-DE" sz="2000" b="1" dirty="0" smtClean="0">
                <a:solidFill>
                  <a:srgbClr val="0070C0"/>
                </a:solidFill>
              </a:rPr>
              <a:t>verstaucht</a:t>
            </a:r>
          </a:p>
          <a:p>
            <a:endParaRPr lang="de-DE" sz="2000" b="1" dirty="0"/>
          </a:p>
          <a:p>
            <a:r>
              <a:rPr lang="de-DE" sz="2000" b="1" dirty="0" smtClean="0"/>
              <a:t>Was? … den Knöchel</a:t>
            </a:r>
          </a:p>
          <a:p>
            <a:r>
              <a:rPr lang="de-DE" sz="2000" b="1" dirty="0" smtClean="0"/>
              <a:t>           … das Knie</a:t>
            </a:r>
          </a:p>
          <a:p>
            <a:r>
              <a:rPr lang="cs-CZ" sz="2000" b="1" dirty="0" smtClean="0"/>
              <a:t>           … </a:t>
            </a:r>
            <a:r>
              <a:rPr lang="de-DE" sz="2000" b="1" dirty="0" smtClean="0"/>
              <a:t>das Gelenk</a:t>
            </a:r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mir</a:t>
            </a:r>
            <a:r>
              <a:rPr lang="de-DE" sz="2000" b="1" dirty="0" smtClean="0"/>
              <a:t> den </a:t>
            </a:r>
            <a:r>
              <a:rPr lang="de-DE" sz="2000" b="1" dirty="0"/>
              <a:t>K</a:t>
            </a:r>
            <a:r>
              <a:rPr lang="de-DE" sz="2000" b="1" dirty="0" smtClean="0"/>
              <a:t>nöchel </a:t>
            </a:r>
            <a:r>
              <a:rPr lang="de-DE" sz="2000" b="1" dirty="0" smtClean="0">
                <a:solidFill>
                  <a:srgbClr val="0070C0"/>
                </a:solidFill>
              </a:rPr>
              <a:t>verstaucht.</a:t>
            </a:r>
            <a:endParaRPr lang="cs-CZ" sz="2000" b="1" dirty="0" smtClean="0">
              <a:solidFill>
                <a:srgbClr val="0070C0"/>
              </a:solidFill>
            </a:endParaRPr>
          </a:p>
          <a:p>
            <a:endParaRPr lang="cs-CZ" sz="2000" b="1" dirty="0"/>
          </a:p>
          <a:p>
            <a:r>
              <a:rPr lang="cs-CZ" sz="2000" b="1" i="1" dirty="0" smtClean="0"/>
              <a:t>Situace: Když jsem běhala, podvrtla jsem si kotník.</a:t>
            </a:r>
            <a:endParaRPr lang="cs-CZ" sz="2000" b="1" i="1" dirty="0"/>
          </a:p>
        </p:txBody>
      </p:sp>
    </p:spTree>
    <p:extLst>
      <p:ext uri="{BB962C8B-B14F-4D97-AF65-F5344CB8AC3E}">
        <p14:creationId xmlns:p14="http://schemas.microsoft.com/office/powerpoint/2010/main" val="27918872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r Bruch (ü-e)</a:t>
            </a:r>
            <a:endParaRPr lang="cs-CZ" sz="24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12" y="1651794"/>
            <a:ext cx="3095625" cy="3095625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s</a:t>
            </a:r>
            <a:r>
              <a:rPr lang="de-DE" sz="2000" b="1" dirty="0" smtClean="0"/>
              <a:t>ich brechen</a:t>
            </a:r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 </a:t>
            </a:r>
            <a:r>
              <a:rPr lang="de-DE" sz="2000" b="1" dirty="0" smtClean="0">
                <a:solidFill>
                  <a:srgbClr val="00B050"/>
                </a:solidFill>
              </a:rPr>
              <a:t>mir</a:t>
            </a:r>
            <a:r>
              <a:rPr lang="de-DE" sz="2000" b="1" dirty="0" smtClean="0"/>
              <a:t> … </a:t>
            </a:r>
            <a:r>
              <a:rPr lang="de-DE" sz="2000" b="1" dirty="0" smtClean="0">
                <a:solidFill>
                  <a:srgbClr val="0070C0"/>
                </a:solidFill>
              </a:rPr>
              <a:t>gebrochen</a:t>
            </a:r>
          </a:p>
          <a:p>
            <a:endParaRPr lang="de-DE" sz="2000" b="1" dirty="0"/>
          </a:p>
          <a:p>
            <a:r>
              <a:rPr lang="de-DE" sz="2000" b="1" dirty="0" smtClean="0"/>
              <a:t>Was?</a:t>
            </a:r>
            <a:r>
              <a:rPr lang="cs-CZ" sz="2000" b="1" dirty="0" smtClean="0"/>
              <a:t> … </a:t>
            </a:r>
            <a:r>
              <a:rPr lang="de-DE" sz="2000" b="1" dirty="0" smtClean="0"/>
              <a:t>den Arm</a:t>
            </a:r>
          </a:p>
          <a:p>
            <a:r>
              <a:rPr lang="de-DE" sz="2000" b="1" dirty="0"/>
              <a:t> </a:t>
            </a:r>
            <a:r>
              <a:rPr lang="de-DE" sz="2000" b="1" dirty="0" smtClean="0"/>
              <a:t>          … das Bein</a:t>
            </a:r>
          </a:p>
          <a:p>
            <a:r>
              <a:rPr lang="de-DE" sz="2000" b="1" dirty="0"/>
              <a:t> </a:t>
            </a:r>
            <a:r>
              <a:rPr lang="de-DE" sz="2000" b="1" dirty="0" smtClean="0"/>
              <a:t>          … den Knöchel</a:t>
            </a:r>
          </a:p>
          <a:p>
            <a:endParaRPr lang="de-DE" sz="2000" b="1" dirty="0"/>
          </a:p>
          <a:p>
            <a:r>
              <a:rPr lang="de-DE" sz="2000" b="1" dirty="0" smtClean="0"/>
              <a:t>Ich </a:t>
            </a:r>
            <a:r>
              <a:rPr lang="de-DE" sz="2000" b="1" dirty="0" smtClean="0">
                <a:solidFill>
                  <a:srgbClr val="0070C0"/>
                </a:solidFill>
              </a:rPr>
              <a:t>habe</a:t>
            </a:r>
            <a:r>
              <a:rPr lang="de-DE" sz="2000" b="1" dirty="0" smtClean="0"/>
              <a:t> </a:t>
            </a:r>
            <a:r>
              <a:rPr lang="de-DE" sz="2000" b="1" dirty="0" smtClean="0">
                <a:solidFill>
                  <a:srgbClr val="00B050"/>
                </a:solidFill>
              </a:rPr>
              <a:t>mir </a:t>
            </a:r>
            <a:r>
              <a:rPr lang="de-DE" sz="2000" b="1" dirty="0" smtClean="0"/>
              <a:t>das Bein </a:t>
            </a:r>
            <a:r>
              <a:rPr lang="de-DE" sz="2000" b="1" dirty="0" smtClean="0">
                <a:solidFill>
                  <a:srgbClr val="0070C0"/>
                </a:solidFill>
              </a:rPr>
              <a:t>gebrochen.</a:t>
            </a:r>
            <a:endParaRPr lang="cs-CZ" sz="2000" b="1" dirty="0" smtClean="0">
              <a:solidFill>
                <a:srgbClr val="0070C0"/>
              </a:solidFill>
            </a:endParaRPr>
          </a:p>
          <a:p>
            <a:endParaRPr lang="cs-CZ" sz="2000" b="1" dirty="0"/>
          </a:p>
          <a:p>
            <a:r>
              <a:rPr lang="cs-CZ" sz="2000" b="1" i="1" dirty="0" smtClean="0"/>
              <a:t>Když jsem lyžovala, zlomila jsem si nohu.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14754052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Andere </a:t>
            </a:r>
            <a:r>
              <a:rPr lang="de-DE" sz="2400" dirty="0"/>
              <a:t>V</a:t>
            </a:r>
            <a:r>
              <a:rPr lang="de-DE" sz="2400" dirty="0" smtClean="0"/>
              <a:t>erletzungen</a:t>
            </a:r>
            <a:endParaRPr lang="cs-CZ" sz="24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12" y="1651794"/>
            <a:ext cx="3095625" cy="3095625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de-DE" sz="2000" b="1" dirty="0" smtClean="0"/>
          </a:p>
          <a:p>
            <a:r>
              <a:rPr lang="de-DE" sz="2000" b="1" dirty="0" smtClean="0"/>
              <a:t>e Gehirnerschütterung</a:t>
            </a:r>
          </a:p>
          <a:p>
            <a:r>
              <a:rPr lang="de-DE" sz="2000" b="1" dirty="0"/>
              <a:t>s</a:t>
            </a:r>
            <a:r>
              <a:rPr lang="de-DE" sz="2000" b="1" dirty="0" smtClean="0"/>
              <a:t> Nasenbluten</a:t>
            </a:r>
          </a:p>
          <a:p>
            <a:r>
              <a:rPr lang="de-DE" sz="2000" b="1" dirty="0" smtClean="0"/>
              <a:t>r ausgeschlagene Zahn</a:t>
            </a:r>
          </a:p>
          <a:p>
            <a:r>
              <a:rPr lang="de-DE" sz="2000" b="1" dirty="0"/>
              <a:t>e</a:t>
            </a:r>
            <a:r>
              <a:rPr lang="de-DE" sz="2000" b="1" dirty="0" smtClean="0"/>
              <a:t> Beule an der Stirn</a:t>
            </a:r>
          </a:p>
          <a:p>
            <a:r>
              <a:rPr lang="de-DE" sz="2000" b="1" dirty="0" smtClean="0"/>
              <a:t>…..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7670083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741</Words>
  <Application>Microsoft Office PowerPoint</Application>
  <PresentationFormat>Předvádění na obrazovce (4:3)</PresentationFormat>
  <Paragraphs>246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Motiv systému Office</vt:lpstr>
      <vt:lpstr>Gesundheit x Krankheiten</vt:lpstr>
      <vt:lpstr>Inhalt:</vt:lpstr>
      <vt:lpstr>Verletzungen:</vt:lpstr>
      <vt:lpstr>die Abschürfung, -en</vt:lpstr>
      <vt:lpstr>e Schnittwunde, -n</vt:lpstr>
      <vt:lpstr>e Verbrennung (-en)</vt:lpstr>
      <vt:lpstr>e Verstauchung (-en)</vt:lpstr>
      <vt:lpstr>r Bruch (ü-e)</vt:lpstr>
      <vt:lpstr>Andere Verletzungen</vt:lpstr>
      <vt:lpstr>Kinderkrankheiten</vt:lpstr>
      <vt:lpstr>Mumps</vt:lpstr>
      <vt:lpstr>Röteln</vt:lpstr>
      <vt:lpstr>Windpocken</vt:lpstr>
      <vt:lpstr>Zivilisationskrankheiten</vt:lpstr>
      <vt:lpstr>Allergien</vt:lpstr>
      <vt:lpstr>Wogegen ist man allergisch?</vt:lpstr>
      <vt:lpstr>Heuschnupfen</vt:lpstr>
      <vt:lpstr>Sonnenallergie</vt:lpstr>
      <vt:lpstr>Jetzt rate mal:</vt:lpstr>
      <vt:lpstr>Sage, an welche Krankheit man leidet:</vt:lpstr>
      <vt:lpstr>Sage, an welche Krankheit man leidet:</vt:lpstr>
      <vt:lpstr>Sage, an welche Krankheit man leidet:</vt:lpstr>
      <vt:lpstr>Ratschläge des Arztes:</vt:lpstr>
      <vt:lpstr>Ratschläge des Arztes:</vt:lpstr>
      <vt:lpstr>Jetzt lernen wir die Redewendungen zum Gespräch: </vt:lpstr>
      <vt:lpstr>der Arzt</vt:lpstr>
      <vt:lpstr>Redewendungen zum Gespräch:</vt:lpstr>
      <vt:lpstr>Redewendungen zum Gespräch:</vt:lpstr>
      <vt:lpstr>Jetzt kennst du verschiedene Redewendungen. </vt:lpstr>
      <vt:lpstr>Gute Besserung!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Gesundheit x Krankheiten</dc:title>
  <dc:creator>Ucitel_NB50</dc:creator>
  <cp:lastModifiedBy>Ucitel_NB50</cp:lastModifiedBy>
  <cp:revision>42</cp:revision>
  <dcterms:created xsi:type="dcterms:W3CDTF">2012-11-26T05:01:27Z</dcterms:created>
  <dcterms:modified xsi:type="dcterms:W3CDTF">2012-12-02T17:28:42Z</dcterms:modified>
</cp:coreProperties>
</file>