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D34DA-27C6-4C3C-936E-D9F3EEE3CC08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2806C-F99E-428B-9FA4-2A13C56F18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58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2806C-F99E-428B-9FA4-2A13C56F180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70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9D96-BD66-4610-B092-AFD046A3857A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CB9-F433-479F-B9E7-A6D79E46C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1323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9D96-BD66-4610-B092-AFD046A3857A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CB9-F433-479F-B9E7-A6D79E46C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001924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9D96-BD66-4610-B092-AFD046A3857A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CB9-F433-479F-B9E7-A6D79E46C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26104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9D96-BD66-4610-B092-AFD046A3857A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CB9-F433-479F-B9E7-A6D79E46C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16897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9D96-BD66-4610-B092-AFD046A3857A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CB9-F433-479F-B9E7-A6D79E46C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75801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9D96-BD66-4610-B092-AFD046A3857A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CB9-F433-479F-B9E7-A6D79E46C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08042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9D96-BD66-4610-B092-AFD046A3857A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CB9-F433-479F-B9E7-A6D79E46C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01327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9D96-BD66-4610-B092-AFD046A3857A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CB9-F433-479F-B9E7-A6D79E46C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17935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9D96-BD66-4610-B092-AFD046A3857A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CB9-F433-479F-B9E7-A6D79E46C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76295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9D96-BD66-4610-B092-AFD046A3857A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CB9-F433-479F-B9E7-A6D79E46C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21472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A9D96-BD66-4610-B092-AFD046A3857A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3CB9-F433-479F-B9E7-A6D79E46C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26646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A9D96-BD66-4610-B092-AFD046A3857A}" type="datetimeFigureOut">
              <a:rPr lang="cs-CZ" smtClean="0"/>
              <a:t>1.12.2012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3CB9-F433-479F-B9E7-A6D79E46C7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14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Mensch und </a:t>
            </a:r>
            <a:r>
              <a:rPr lang="de-DE" sz="3200" b="1" dirty="0"/>
              <a:t>N</a:t>
            </a:r>
            <a:r>
              <a:rPr lang="de-DE" sz="3200" b="1" dirty="0" smtClean="0"/>
              <a:t>atur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</a:rPr>
              <a:t>Umweltschutz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581650"/>
            <a:ext cx="9144001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2549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2997969" cy="471338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Wälder sind sinnlos abgebaut.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Abwässer werden direkt in die Flüsse abgelassen.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Tiere sterben aus.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Fischer angeln.</a:t>
            </a:r>
            <a:endParaRPr lang="cs-CZ" sz="2400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Problem?</a:t>
            </a:r>
            <a:endParaRPr lang="cs-CZ" sz="2800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4513510" cy="451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53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Leute brauchen zu heizen.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Manche Rohstoffe werden sinnlos abgebaut.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Wälder und Tiere sterben aus.</a:t>
            </a:r>
            <a:endParaRPr lang="cs-CZ" sz="2400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Problem?</a:t>
            </a:r>
            <a:endParaRPr lang="cs-CZ" sz="2800" dirty="0"/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4657526" cy="465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1939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Ozonschicht wird immer größer.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Es ist nötig, kosmetische Mittel zu benutzen.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UV – Strahlung kann gefährlich sein.</a:t>
            </a:r>
            <a:endParaRPr lang="cs-CZ" sz="2400" dirty="0"/>
          </a:p>
        </p:txBody>
      </p:sp>
      <p:sp>
        <p:nvSpPr>
          <p:cNvPr id="8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Problem?</a:t>
            </a:r>
            <a:endParaRPr lang="cs-CZ" sz="2800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139952" y="2276872"/>
            <a:ext cx="3805262" cy="3024335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053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Welche Probleme werden gelöst?</a:t>
            </a:r>
            <a:br>
              <a:rPr lang="de-DE" sz="3200" b="1" dirty="0" smtClean="0"/>
            </a:br>
            <a:r>
              <a:rPr lang="de-DE" sz="3200" b="1" dirty="0" smtClean="0">
                <a:solidFill>
                  <a:srgbClr val="FF0000"/>
                </a:solidFill>
              </a:rPr>
              <a:t>(</a:t>
            </a:r>
            <a:r>
              <a:rPr lang="de-DE" sz="2400" b="1" dirty="0" smtClean="0">
                <a:solidFill>
                  <a:srgbClr val="FF0000"/>
                </a:solidFill>
              </a:rPr>
              <a:t>Zusammenfassung)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b="1" dirty="0" smtClean="0"/>
              <a:t>Die Luft und das Wasser (in den Flüssen und in den Meeren) werden verschmutzt.</a:t>
            </a:r>
            <a:br>
              <a:rPr lang="de-DE" sz="2400" b="1" dirty="0" smtClean="0"/>
            </a:br>
            <a:endParaRPr lang="de-DE" sz="2400" b="1" dirty="0" smtClean="0"/>
          </a:p>
          <a:p>
            <a:r>
              <a:rPr lang="de-DE" sz="2400" b="1" dirty="0" smtClean="0">
                <a:solidFill>
                  <a:schemeClr val="tx2"/>
                </a:solidFill>
              </a:rPr>
              <a:t>Verschiedene Tier- und Pflanzenarten sterben aus.</a:t>
            </a:r>
            <a:br>
              <a:rPr lang="de-DE" sz="2400" b="1" dirty="0" smtClean="0">
                <a:solidFill>
                  <a:schemeClr val="tx2"/>
                </a:solidFill>
              </a:rPr>
            </a:br>
            <a:endParaRPr lang="de-DE" sz="2400" b="1" dirty="0" smtClean="0">
              <a:solidFill>
                <a:schemeClr val="tx2"/>
              </a:solidFill>
            </a:endParaRPr>
          </a:p>
          <a:p>
            <a:r>
              <a:rPr lang="de-DE" sz="2400" b="1" dirty="0" smtClean="0"/>
              <a:t>Die Rohstoffe sind sinnlos abgebaut.</a:t>
            </a:r>
            <a:br>
              <a:rPr lang="de-DE" sz="2400" b="1" dirty="0" smtClean="0"/>
            </a:br>
            <a:endParaRPr lang="de-DE" sz="2400" b="1" dirty="0" smtClean="0"/>
          </a:p>
          <a:p>
            <a:r>
              <a:rPr lang="de-DE" sz="2400" b="1" dirty="0" smtClean="0">
                <a:solidFill>
                  <a:schemeClr val="tx2"/>
                </a:solidFill>
              </a:rPr>
              <a:t>Der Müllberg wächst. Manche Leute sortieren nicht die Abfälle.</a:t>
            </a:r>
            <a:br>
              <a:rPr lang="de-DE" sz="2400" b="1" dirty="0" smtClean="0">
                <a:solidFill>
                  <a:schemeClr val="tx2"/>
                </a:solidFill>
              </a:rPr>
            </a:br>
            <a:endParaRPr lang="de-DE" sz="2400" b="1" dirty="0" smtClean="0">
              <a:solidFill>
                <a:schemeClr val="tx2"/>
              </a:solidFill>
            </a:endParaRPr>
          </a:p>
          <a:p>
            <a:r>
              <a:rPr lang="de-DE" sz="2400" b="1" dirty="0" smtClean="0"/>
              <a:t>Der Lärm in den Industriegebieten und beim Straßenverkehr ist unerträglich.</a:t>
            </a:r>
          </a:p>
          <a:p>
            <a:endParaRPr lang="de-DE" sz="2400" b="1" dirty="0"/>
          </a:p>
          <a:p>
            <a:r>
              <a:rPr lang="de-DE" sz="2400" b="1" dirty="0" smtClean="0">
                <a:solidFill>
                  <a:schemeClr val="tx2"/>
                </a:solidFill>
              </a:rPr>
              <a:t>Die Ozonschicht wird immer größer</a:t>
            </a:r>
            <a:r>
              <a:rPr lang="cs-CZ" sz="2400" b="1" smtClean="0">
                <a:solidFill>
                  <a:schemeClr val="tx2"/>
                </a:solidFill>
              </a:rPr>
              <a:t>.</a:t>
            </a:r>
            <a:endParaRPr lang="de-DE" sz="2400" b="1" dirty="0" smtClean="0">
              <a:solidFill>
                <a:schemeClr val="tx2"/>
              </a:solidFill>
            </a:endParaRPr>
          </a:p>
          <a:p>
            <a:endParaRPr lang="de-DE" sz="2400" b="1" dirty="0" smtClean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016899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/>
              <a:t>Worüber informieren uns täglich die Massenmedien?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0106">
            <a:off x="467544" y="3429000"/>
            <a:ext cx="2267892" cy="226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70618"/>
            <a:ext cx="2195885" cy="219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2564">
            <a:off x="5514413" y="4096139"/>
            <a:ext cx="2195885" cy="219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484">
            <a:off x="6876256" y="2420888"/>
            <a:ext cx="1835845" cy="183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5420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9440"/>
          </a:xfrm>
        </p:spPr>
        <p:txBody>
          <a:bodyPr>
            <a:noAutofit/>
          </a:bodyPr>
          <a:lstStyle/>
          <a:p>
            <a:pPr algn="l"/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b="1" dirty="0" smtClean="0">
                <a:solidFill>
                  <a:srgbClr val="FF0000"/>
                </a:solidFill>
              </a:rPr>
              <a:t>1.</a:t>
            </a:r>
            <a:r>
              <a:rPr lang="de-DE" sz="2400" b="1" dirty="0" smtClean="0"/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Nimm dein Arbeitsblatt und schreib zu jedem Bild möglichst        viel Wörter!</a:t>
            </a:r>
            <a:r>
              <a:rPr lang="de-DE" sz="2400" b="1" dirty="0">
                <a:solidFill>
                  <a:srgbClr val="FF0000"/>
                </a:solidFill>
              </a:rPr>
              <a:t/>
            </a:r>
            <a:br>
              <a:rPr lang="de-DE" sz="2400" b="1" dirty="0">
                <a:solidFill>
                  <a:srgbClr val="FF0000"/>
                </a:solidFill>
              </a:rPr>
            </a:br>
            <a:r>
              <a:rPr lang="de-DE" sz="2400" b="1" dirty="0" smtClean="0">
                <a:solidFill>
                  <a:srgbClr val="FF0000"/>
                </a:solidFill>
              </a:rPr>
              <a:t>2. </a:t>
            </a:r>
            <a:r>
              <a:rPr lang="de-DE" sz="2400" b="1" dirty="0" smtClean="0"/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Sprich</a:t>
            </a:r>
            <a:r>
              <a:rPr lang="de-DE" sz="2400" b="1" dirty="0" smtClean="0"/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über</a:t>
            </a:r>
            <a:r>
              <a:rPr lang="de-DE" sz="2400" b="1" dirty="0" smtClean="0"/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die Bilder!</a:t>
            </a:r>
            <a:endParaRPr lang="cs-CZ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522" y="4393326"/>
            <a:ext cx="1749286" cy="17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90" y="4332729"/>
            <a:ext cx="1870479" cy="187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539552" y="2150817"/>
            <a:ext cx="1512168" cy="1347670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Zaoblený obdélník 10"/>
          <p:cNvSpPr/>
          <p:nvPr/>
        </p:nvSpPr>
        <p:spPr>
          <a:xfrm>
            <a:off x="4763021" y="2222825"/>
            <a:ext cx="1753195" cy="1417348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Zaoblený obdélník 11"/>
          <p:cNvSpPr/>
          <p:nvPr/>
        </p:nvSpPr>
        <p:spPr>
          <a:xfrm>
            <a:off x="6876256" y="1966295"/>
            <a:ext cx="1872208" cy="1800200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Zaoblený obdélník 12"/>
          <p:cNvSpPr/>
          <p:nvPr/>
        </p:nvSpPr>
        <p:spPr>
          <a:xfrm>
            <a:off x="678488" y="4393326"/>
            <a:ext cx="1373232" cy="1728191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Zaoblený obdélník 13"/>
          <p:cNvSpPr/>
          <p:nvPr/>
        </p:nvSpPr>
        <p:spPr>
          <a:xfrm>
            <a:off x="2339752" y="2123879"/>
            <a:ext cx="1938056" cy="1516294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Zaoblený obdélník 14"/>
          <p:cNvSpPr/>
          <p:nvPr/>
        </p:nvSpPr>
        <p:spPr>
          <a:xfrm>
            <a:off x="6817499" y="4332729"/>
            <a:ext cx="1930965" cy="1608666"/>
          </a:xfrm>
          <a:prstGeom prst="roundRect">
            <a:avLst>
              <a:gd name="adj" fmla="val 10000"/>
            </a:avLst>
          </a:prstGeom>
          <a:blipFill rotWithShape="1">
            <a:blip r:embed="rId9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822847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Schreib in dein Arbeitsblatt: </a:t>
            </a:r>
            <a:br>
              <a:rPr lang="de-DE" sz="3200" b="1" dirty="0" smtClean="0"/>
            </a:br>
            <a:r>
              <a:rPr lang="de-DE" sz="3200" b="1" dirty="0" smtClean="0">
                <a:solidFill>
                  <a:srgbClr val="FF0000"/>
                </a:solidFill>
              </a:rPr>
              <a:t>Welche Behauptungen entsprechen dem Bild?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330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Problem?</a:t>
            </a:r>
            <a:endParaRPr lang="cs-CZ" sz="28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de-DE" sz="2400" dirty="0" smtClean="0"/>
              <a:t>Die Rohstoffe sind sinnlos abgebaut.</a:t>
            </a:r>
          </a:p>
          <a:p>
            <a:pPr marL="457200" indent="-457200">
              <a:buFont typeface="+mj-lt"/>
              <a:buAutoNum type="alphaLcPeriod"/>
            </a:pPr>
            <a:r>
              <a:rPr lang="de-DE" sz="2400" dirty="0" smtClean="0"/>
              <a:t>Das Wasser ist verschmutzt.</a:t>
            </a:r>
          </a:p>
          <a:p>
            <a:pPr marL="457200" indent="-457200">
              <a:buFont typeface="+mj-lt"/>
              <a:buAutoNum type="alphaLcPeriod"/>
            </a:pPr>
            <a:r>
              <a:rPr lang="de-DE" sz="2400" dirty="0" smtClean="0"/>
              <a:t>Die Luft ist verpestet.</a:t>
            </a:r>
          </a:p>
          <a:p>
            <a:pPr marL="457200" indent="-457200">
              <a:buFont typeface="+mj-lt"/>
              <a:buAutoNum type="alphaLcPeriod"/>
            </a:pPr>
            <a:r>
              <a:rPr lang="de-DE" sz="2400" dirty="0" smtClean="0"/>
              <a:t>Die Schadstoffe von den Schornsteinen werden in die Luft abgelassen.</a:t>
            </a:r>
          </a:p>
          <a:p>
            <a:pPr marL="457200" indent="-457200">
              <a:buFont typeface="+mj-lt"/>
              <a:buAutoNum type="alphaLcPeriod"/>
            </a:pPr>
            <a:endParaRPr lang="cs-CZ" sz="2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851920" y="2060848"/>
            <a:ext cx="4752528" cy="3096344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23506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Schadstoffe  von den Schornsteinen werden direkt in die Luft abgelassen.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Der Lärm ist unerträglich.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Abgase verschmutzen die Luft.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Wir fahren auf Urlaub.</a:t>
            </a:r>
            <a:endParaRPr lang="cs-CZ" sz="2400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Problem?</a:t>
            </a:r>
            <a:endParaRPr lang="cs-CZ" sz="2800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210" y="1556074"/>
            <a:ext cx="4321198" cy="432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921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Das Holz ist manchmal sinnlos abgebaut.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Der Lärm ist unerträglich.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Im Meer sind Ölflecke nach den Tankerhavarien.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Wälder sterben aus.</a:t>
            </a:r>
          </a:p>
          <a:p>
            <a:pPr marL="457200" indent="-457200">
              <a:buFont typeface="+mj-lt"/>
              <a:buAutoNum type="alphaLcParenR"/>
            </a:pPr>
            <a:endParaRPr lang="cs-CZ" sz="2400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Problem?</a:t>
            </a:r>
            <a:endParaRPr lang="cs-CZ" sz="28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95936" y="1988840"/>
            <a:ext cx="4199725" cy="2860325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665120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022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Nach den Tankerhavarien bleiben im Meer Ölflecke.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Beim Straßenverkehr entsteht </a:t>
            </a:r>
            <a:r>
              <a:rPr lang="cs-CZ" sz="2400" dirty="0" smtClean="0"/>
              <a:t>der</a:t>
            </a:r>
            <a:r>
              <a:rPr lang="de-DE" sz="2400" dirty="0" smtClean="0"/>
              <a:t> unerträglich</a:t>
            </a:r>
            <a:r>
              <a:rPr lang="cs-CZ" sz="2400" dirty="0" smtClean="0"/>
              <a:t>e </a:t>
            </a:r>
            <a:r>
              <a:rPr lang="de-DE" sz="2400" dirty="0" smtClean="0"/>
              <a:t>Lärm.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Meere, Flüsse, Seen und Teiche sind verschmutzt.</a:t>
            </a:r>
          </a:p>
          <a:p>
            <a:pPr marL="457200" indent="-457200">
              <a:buFont typeface="+mj-lt"/>
              <a:buAutoNum type="alphaLcParenR"/>
            </a:pPr>
            <a:endParaRPr lang="de-DE" sz="2400" dirty="0" smtClean="0"/>
          </a:p>
          <a:p>
            <a:pPr marL="457200" indent="-457200">
              <a:buFont typeface="+mj-lt"/>
              <a:buAutoNum type="alphaLcParenR"/>
            </a:pPr>
            <a:endParaRPr lang="cs-CZ" sz="2400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Problem?</a:t>
            </a:r>
            <a:endParaRPr lang="cs-CZ" sz="28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4211960" y="2132856"/>
            <a:ext cx="4088988" cy="3168352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30676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Wir werfen die Abfälle in die Mülltonne.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Der Müllberg wächst.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Leute sortieren nicht die Abfälle.</a:t>
            </a:r>
          </a:p>
          <a:p>
            <a:pPr marL="457200" indent="-457200">
              <a:buFont typeface="+mj-lt"/>
              <a:buAutoNum type="alphaLcParenR"/>
            </a:pPr>
            <a:r>
              <a:rPr lang="de-DE" sz="2400" dirty="0" smtClean="0"/>
              <a:t>Die technischen Dienstleistungen funktionieren nicht.</a:t>
            </a:r>
            <a:endParaRPr lang="cs-CZ" sz="2400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Problem?</a:t>
            </a:r>
            <a:endParaRPr lang="cs-CZ" sz="28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64743" y="1369326"/>
            <a:ext cx="4351673" cy="4075897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618148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252</Words>
  <Application>Microsoft Office PowerPoint</Application>
  <PresentationFormat>Předvádění na obrazovce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Mensch und Natur</vt:lpstr>
      <vt:lpstr>Worüber informieren uns täglich die Massenmedien?</vt:lpstr>
      <vt:lpstr> 1. Nimm dein Arbeitsblatt und schreib zu jedem Bild möglichst        viel Wörter! 2.  Sprich über die Bilder!</vt:lpstr>
      <vt:lpstr>Schreib in dein Arbeitsblatt:  Welche Behauptungen entsprechen dem Bild?</vt:lpstr>
      <vt:lpstr>Problem?</vt:lpstr>
      <vt:lpstr>Problem?</vt:lpstr>
      <vt:lpstr>Problem?</vt:lpstr>
      <vt:lpstr>Problem?</vt:lpstr>
      <vt:lpstr>Problem?</vt:lpstr>
      <vt:lpstr>Problem?</vt:lpstr>
      <vt:lpstr>Problem?</vt:lpstr>
      <vt:lpstr>Problem?</vt:lpstr>
      <vt:lpstr>Welche Probleme werden gelöst? (Zusammenfassung)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Mensch und Natur</dc:title>
  <dc:creator>Ucitel_NB50</dc:creator>
  <cp:lastModifiedBy>Ucitel_NB50</cp:lastModifiedBy>
  <cp:revision>18</cp:revision>
  <dcterms:created xsi:type="dcterms:W3CDTF">2012-11-10T04:42:53Z</dcterms:created>
  <dcterms:modified xsi:type="dcterms:W3CDTF">2012-12-01T16:57:50Z</dcterms:modified>
</cp:coreProperties>
</file>