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45CCA-82F3-4E9A-A91D-B9EFF77C8F3B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2BB2D-B5F0-4A4E-B4B3-76E8FBF4FF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05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92BB2D-B5F0-4A4E-B4B3-76E8FBF4FFC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75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0389644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505243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146604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5750437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3153610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8561115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060706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001858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182330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179825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7676556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04B98-E016-4AEC-BC19-7CACCC7B341C}" type="datetimeFigureOut">
              <a:rPr lang="cs-CZ" smtClean="0"/>
              <a:t>1.12.2012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66788-5D48-48A0-9383-A5C5D17FCD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796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5581650"/>
            <a:ext cx="9144001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Mensch und </a:t>
            </a:r>
            <a:r>
              <a:rPr lang="de-DE" sz="3200" b="1" dirty="0"/>
              <a:t>N</a:t>
            </a:r>
            <a:r>
              <a:rPr lang="de-DE" sz="3200" b="1" dirty="0" smtClean="0"/>
              <a:t>atur</a:t>
            </a:r>
            <a:endParaRPr lang="cs-CZ" sz="3200" b="1" dirty="0"/>
          </a:p>
        </p:txBody>
      </p:sp>
      <p:sp>
        <p:nvSpPr>
          <p:cNvPr id="6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 smtClean="0">
                <a:solidFill>
                  <a:schemeClr val="tx1"/>
                </a:solidFill>
              </a:rPr>
              <a:t>Umweltschutz</a:t>
            </a:r>
          </a:p>
          <a:p>
            <a:r>
              <a:rPr lang="de-DE" b="1" dirty="0" smtClean="0">
                <a:solidFill>
                  <a:schemeClr val="tx1"/>
                </a:solidFill>
              </a:rPr>
              <a:t>Lösung der Probleme</a:t>
            </a:r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612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1143000"/>
          </a:xfrm>
        </p:spPr>
        <p:txBody>
          <a:bodyPr>
            <a:normAutofit/>
          </a:bodyPr>
          <a:lstStyle/>
          <a:p>
            <a:r>
              <a:rPr lang="de-DE" sz="3200" b="1" dirty="0" smtClean="0">
                <a:solidFill>
                  <a:srgbClr val="0070C0"/>
                </a:solidFill>
              </a:rPr>
              <a:t>Inhalt:</a:t>
            </a:r>
            <a:endParaRPr lang="cs-CZ" sz="3200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240360"/>
          </a:xfrm>
        </p:spPr>
        <p:txBody>
          <a:bodyPr>
            <a:normAutofit/>
          </a:bodyPr>
          <a:lstStyle/>
          <a:p>
            <a:r>
              <a:rPr lang="de-DE" sz="2400" b="1" dirty="0" smtClean="0"/>
              <a:t>Wortschatz zum Thema</a:t>
            </a:r>
          </a:p>
          <a:p>
            <a:r>
              <a:rPr lang="de-DE" sz="2400" b="1" dirty="0" smtClean="0"/>
              <a:t>Die </a:t>
            </a:r>
            <a:r>
              <a:rPr lang="de-DE" sz="2400" b="1" dirty="0" smtClean="0"/>
              <a:t>Luftverschmutzung</a:t>
            </a:r>
          </a:p>
          <a:p>
            <a:r>
              <a:rPr lang="de-DE" sz="2400" b="1" dirty="0" smtClean="0"/>
              <a:t>Die Wasserverschmutzung</a:t>
            </a:r>
          </a:p>
          <a:p>
            <a:r>
              <a:rPr lang="cs-CZ" sz="2400" b="1" dirty="0" smtClean="0"/>
              <a:t>Di</a:t>
            </a:r>
            <a:r>
              <a:rPr lang="de-DE" sz="2400" b="1" dirty="0" smtClean="0"/>
              <a:t>e</a:t>
            </a:r>
            <a:r>
              <a:rPr lang="cs-CZ" sz="2400" b="1" dirty="0" smtClean="0"/>
              <a:t> </a:t>
            </a:r>
            <a:r>
              <a:rPr lang="de-DE" sz="2400" b="1" dirty="0" smtClean="0"/>
              <a:t>Abfälle</a:t>
            </a:r>
          </a:p>
          <a:p>
            <a:r>
              <a:rPr lang="de-DE" sz="2400" b="1" dirty="0" smtClean="0"/>
              <a:t>Die Menschen leiden an verschiedenen </a:t>
            </a:r>
            <a:r>
              <a:rPr lang="de-DE" sz="2400" b="1" dirty="0" smtClean="0"/>
              <a:t>Beschwerden.</a:t>
            </a:r>
          </a:p>
          <a:p>
            <a:r>
              <a:rPr lang="de-DE" sz="2400" b="1" dirty="0" smtClean="0"/>
              <a:t>Wie können wir selbst unsere Umwelt schützen?</a:t>
            </a:r>
            <a:endParaRPr lang="de-DE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5359738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Zum Wortschatz:</a:t>
            </a:r>
            <a:endParaRPr lang="cs-CZ" sz="3200" b="1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9235471"/>
              </p:ext>
            </p:extLst>
          </p:nvPr>
        </p:nvGraphicFramePr>
        <p:xfrm>
          <a:off x="457200" y="1600200"/>
          <a:ext cx="8229600" cy="39776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Deutsch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Tschechisch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Deutsch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Tschechisch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schmutzig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heizen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sauber / rein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verbrennen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verschmutzen / verunreinigen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noProof="0" dirty="0" smtClean="0"/>
                        <a:t>Kohlendioxid</a:t>
                      </a:r>
                    </a:p>
                    <a:p>
                      <a:r>
                        <a:rPr lang="de-DE" noProof="0" dirty="0" smtClean="0"/>
                        <a:t>Schwefeldioxid</a:t>
                      </a:r>
                      <a:endParaRPr lang="de-D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bedrohen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 </a:t>
                      </a:r>
                      <a:r>
                        <a:rPr lang="de-DE" dirty="0" smtClean="0"/>
                        <a:t>Kläranlage, -n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 Kernwaffe, -n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trennen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r Versuch, -e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 Mülltonne,</a:t>
                      </a:r>
                      <a:r>
                        <a:rPr lang="de-DE" baseline="0" dirty="0" smtClean="0"/>
                        <a:t> -n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</a:t>
                      </a:r>
                      <a:r>
                        <a:rPr lang="de-DE" dirty="0" smtClean="0"/>
                        <a:t> Ozonloch</a:t>
                      </a:r>
                      <a:r>
                        <a:rPr lang="cs-CZ" dirty="0" smtClean="0"/>
                        <a:t>, </a:t>
                      </a:r>
                      <a:r>
                        <a:rPr lang="de-DE" dirty="0" smtClean="0"/>
                        <a:t>ö-er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s </a:t>
                      </a:r>
                      <a:r>
                        <a:rPr lang="de-DE" dirty="0" smtClean="0"/>
                        <a:t>Düngemittel, 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r Ausschlag, ä-e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 </a:t>
                      </a:r>
                      <a:r>
                        <a:rPr lang="de-DE" dirty="0" smtClean="0"/>
                        <a:t>Ursache</a:t>
                      </a:r>
                      <a:r>
                        <a:rPr lang="cs-CZ" dirty="0" smtClean="0"/>
                        <a:t>, -n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e Verdauung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verursachen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3025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Problem: die Luftverschmutzung / die Luft ist verschmutzt / verpestet</a:t>
            </a:r>
            <a:endParaRPr lang="cs-CZ" sz="3200" b="1" dirty="0"/>
          </a:p>
        </p:txBody>
      </p:sp>
      <p:graphicFrame>
        <p:nvGraphicFramePr>
          <p:cNvPr id="10" name="Zástupný symbol pro obsah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35510"/>
              </p:ext>
            </p:extLst>
          </p:nvPr>
        </p:nvGraphicFramePr>
        <p:xfrm>
          <a:off x="457200" y="1600200"/>
          <a:ext cx="8229600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4680"/>
                <a:gridCol w="519492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 die Ursache: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Was machen wir dagegen?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die Industrie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installieren an die Schornsteine die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Reinigungsfilter</a:t>
                      </a:r>
                      <a:r>
                        <a:rPr lang="de-DE" b="1" dirty="0" smtClean="0"/>
                        <a:t>.</a:t>
                      </a:r>
                      <a:r>
                        <a:rPr lang="de-DE" b="1" baseline="0" dirty="0" smtClean="0"/>
                        <a:t> </a:t>
                      </a:r>
                      <a:endParaRPr lang="de-DE" b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kontrollieren die Kohlendioxid- und Schwefeldioxidmenge in der Luft.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bauen die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Fabriken am Rande der Stadt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d</a:t>
                      </a:r>
                      <a:r>
                        <a:rPr lang="cs-CZ" b="1" dirty="0" smtClean="0"/>
                        <a:t>e</a:t>
                      </a:r>
                      <a:r>
                        <a:rPr lang="de-DE" b="1" dirty="0" smtClean="0"/>
                        <a:t>r Haushalt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verwenden</a:t>
                      </a:r>
                      <a:r>
                        <a:rPr lang="de-DE" b="1" baseline="0" dirty="0" smtClean="0"/>
                        <a:t> </a:t>
                      </a:r>
                      <a:r>
                        <a:rPr lang="de-DE" b="1" baseline="0" dirty="0" smtClean="0">
                          <a:solidFill>
                            <a:srgbClr val="FF0000"/>
                          </a:solidFill>
                        </a:rPr>
                        <a:t>umweltfreundliche Heizungsanlagen</a:t>
                      </a:r>
                      <a:r>
                        <a:rPr lang="de-DE" b="1" baseline="0" dirty="0" smtClean="0"/>
                        <a:t> (z.B. wir heizen mit Gas, wir nutzen die Sonnenenergie, …)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verbrennen nicht</a:t>
                      </a:r>
                      <a:r>
                        <a:rPr lang="de-DE" b="1" dirty="0" smtClean="0"/>
                        <a:t> z.B. Plastikflaschen, alte Textilien,</a:t>
                      </a:r>
                      <a:r>
                        <a:rPr lang="de-DE" b="1" baseline="0" dirty="0" smtClean="0"/>
                        <a:t> …..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</a:t>
                      </a:r>
                      <a:r>
                        <a:rPr lang="de-DE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 b="1" baseline="0" smtClean="0">
                          <a:solidFill>
                            <a:srgbClr val="FF0000"/>
                          </a:solidFill>
                        </a:rPr>
                        <a:t>sparen</a:t>
                      </a:r>
                      <a:r>
                        <a:rPr lang="de-DE" b="1" baseline="0" smtClean="0"/>
                        <a:t> an der elektrischen </a:t>
                      </a:r>
                      <a:r>
                        <a:rPr lang="de-DE" b="1" baseline="0" dirty="0" smtClean="0"/>
                        <a:t>Energie.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der</a:t>
                      </a:r>
                      <a:r>
                        <a:rPr lang="de-DE" b="1" baseline="0" dirty="0" smtClean="0"/>
                        <a:t> Verkehr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tanken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bleifreies Benzin</a:t>
                      </a:r>
                      <a:r>
                        <a:rPr lang="de-DE" b="1" dirty="0" smtClean="0"/>
                        <a:t>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fahren langsamer</a:t>
                      </a:r>
                      <a:r>
                        <a:rPr lang="de-DE" b="1" dirty="0" smtClean="0"/>
                        <a:t> auf der Autobahn.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Die Autos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mit Katalysatoren</a:t>
                      </a:r>
                      <a:r>
                        <a:rPr lang="de-DE" b="1" dirty="0" smtClean="0"/>
                        <a:t> werden hergestellt.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7821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r>
              <a:rPr lang="de-DE" sz="3200" b="1" dirty="0" smtClean="0"/>
              <a:t>Problem: die Wasserverschmutzung / die Flüsse und Meere sind verschmutzt</a:t>
            </a:r>
            <a:endParaRPr lang="cs-CZ" sz="32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6424868"/>
              </p:ext>
            </p:extLst>
          </p:nvPr>
        </p:nvGraphicFramePr>
        <p:xfrm>
          <a:off x="395536" y="2276872"/>
          <a:ext cx="822960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4680"/>
                <a:gridCol w="519492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Die Ursache: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Was machen wir dagegen?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die </a:t>
                      </a:r>
                      <a:r>
                        <a:rPr lang="de-DE" b="1" dirty="0" smtClean="0"/>
                        <a:t>Industrie: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bauen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Kläranlagen</a:t>
                      </a:r>
                      <a:r>
                        <a:rPr lang="de-DE" b="1" dirty="0" smtClean="0"/>
                        <a:t>.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suchen neue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wassersparende</a:t>
                      </a:r>
                      <a:r>
                        <a:rPr lang="de-DE" b="1" baseline="0" dirty="0" smtClean="0">
                          <a:solidFill>
                            <a:srgbClr val="FF0000"/>
                          </a:solidFill>
                        </a:rPr>
                        <a:t> Technologien</a:t>
                      </a:r>
                      <a:r>
                        <a:rPr lang="de-DE" b="1" baseline="0" dirty="0" smtClean="0"/>
                        <a:t>.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die </a:t>
                      </a:r>
                      <a:r>
                        <a:rPr lang="de-DE" b="1" dirty="0" smtClean="0"/>
                        <a:t>Landwirtschaft: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benutzen mehr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natürliche Düngemittel</a:t>
                      </a:r>
                      <a:r>
                        <a:rPr lang="de-DE" b="1" dirty="0" smtClean="0"/>
                        <a:t> als chemische Düngemittel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noProof="0" dirty="0" smtClean="0"/>
                        <a:t>der </a:t>
                      </a:r>
                      <a:r>
                        <a:rPr lang="de-DE" b="1" noProof="0" dirty="0" smtClean="0"/>
                        <a:t>Haushalt:</a:t>
                      </a:r>
                      <a:endParaRPr lang="de-DE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sparen</a:t>
                      </a:r>
                      <a:r>
                        <a:rPr lang="de-DE" b="1" dirty="0" smtClean="0"/>
                        <a:t> mit dem Wasser (baden  x 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duschen</a:t>
                      </a:r>
                      <a:r>
                        <a:rPr lang="de-DE" b="1" dirty="0" smtClean="0"/>
                        <a:t>, Spülmaschine, tropfende Wasserhähne)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benutzen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weniger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umweltfeindliche Reinigungsmittel</a:t>
                      </a:r>
                      <a:r>
                        <a:rPr lang="de-DE" b="1" dirty="0" smtClean="0"/>
                        <a:t>.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Das</a:t>
                      </a:r>
                      <a:r>
                        <a:rPr lang="de-DE" b="1" baseline="0" dirty="0" smtClean="0"/>
                        <a:t> Auto </a:t>
                      </a:r>
                      <a:r>
                        <a:rPr lang="de-DE" b="1" baseline="0" dirty="0" smtClean="0"/>
                        <a:t>waschen wir </a:t>
                      </a:r>
                      <a:r>
                        <a:rPr lang="de-DE" b="1" baseline="0" dirty="0" smtClean="0">
                          <a:solidFill>
                            <a:srgbClr val="FF0000"/>
                          </a:solidFill>
                        </a:rPr>
                        <a:t>nicht </a:t>
                      </a:r>
                      <a:r>
                        <a:rPr lang="de-DE" b="1" baseline="0" dirty="0" smtClean="0">
                          <a:solidFill>
                            <a:srgbClr val="FF0000"/>
                          </a:solidFill>
                        </a:rPr>
                        <a:t>am Teich </a:t>
                      </a:r>
                      <a:r>
                        <a:rPr lang="de-DE" b="1" baseline="0" dirty="0" smtClean="0"/>
                        <a:t> </a:t>
                      </a:r>
                      <a:r>
                        <a:rPr lang="de-DE" b="1" baseline="0" dirty="0" smtClean="0"/>
                        <a:t>(in der Waschanlage)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76934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/>
          </a:bodyPr>
          <a:lstStyle/>
          <a:p>
            <a:r>
              <a:rPr lang="de-DE" sz="3200" b="1" dirty="0" smtClean="0"/>
              <a:t>Problem: Abfälle</a:t>
            </a:r>
            <a:endParaRPr lang="cs-CZ" sz="32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387813"/>
              </p:ext>
            </p:extLst>
          </p:nvPr>
        </p:nvGraphicFramePr>
        <p:xfrm>
          <a:off x="539552" y="2492896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696"/>
                <a:gridCol w="5050904"/>
              </a:tblGrid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Die Ursache: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Was machen wir dagegen?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Der Haushalt: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trennen / sortieren </a:t>
                      </a:r>
                      <a:r>
                        <a:rPr lang="de-DE" b="1" dirty="0" smtClean="0"/>
                        <a:t>die Abfälle.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Die farbigen</a:t>
                      </a:r>
                      <a:r>
                        <a:rPr lang="de-DE" b="1" baseline="0" dirty="0" smtClean="0">
                          <a:solidFill>
                            <a:srgbClr val="FF0000"/>
                          </a:solidFill>
                        </a:rPr>
                        <a:t> Mülltonnen </a:t>
                      </a:r>
                      <a:r>
                        <a:rPr lang="de-DE" b="1" baseline="0" dirty="0" smtClean="0"/>
                        <a:t>stehen uns zur Verfügung (gelbe M. für </a:t>
                      </a:r>
                      <a:r>
                        <a:rPr lang="de-DE" b="1" baseline="0" dirty="0" smtClean="0"/>
                        <a:t>…  </a:t>
                      </a:r>
                      <a:r>
                        <a:rPr lang="de-DE" b="1" baseline="0" dirty="0" smtClean="0"/>
                        <a:t>- </a:t>
                      </a:r>
                      <a:r>
                        <a:rPr lang="de-DE" b="1" baseline="0" dirty="0" smtClean="0"/>
                        <a:t> blaue </a:t>
                      </a:r>
                      <a:r>
                        <a:rPr lang="de-DE" b="1" baseline="0" dirty="0" smtClean="0"/>
                        <a:t>M. für … </a:t>
                      </a:r>
                      <a:r>
                        <a:rPr lang="de-DE" b="1" baseline="0" dirty="0" smtClean="0"/>
                        <a:t> - </a:t>
                      </a:r>
                      <a:r>
                        <a:rPr lang="de-DE" b="1" baseline="0" dirty="0" smtClean="0"/>
                        <a:t>)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recyceln</a:t>
                      </a:r>
                      <a:r>
                        <a:rPr lang="de-DE" b="1" dirty="0" smtClean="0"/>
                        <a:t> die</a:t>
                      </a:r>
                      <a:r>
                        <a:rPr lang="de-DE" b="1" baseline="0" dirty="0" smtClean="0"/>
                        <a:t> Abfälle</a:t>
                      </a:r>
                      <a:r>
                        <a:rPr lang="de-DE" b="1" dirty="0" smtClean="0"/>
                        <a:t>. 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Wir </a:t>
                      </a:r>
                      <a:r>
                        <a:rPr lang="de-DE" b="1" dirty="0" smtClean="0">
                          <a:solidFill>
                            <a:srgbClr val="FF0000"/>
                          </a:solidFill>
                        </a:rPr>
                        <a:t>kompostieren</a:t>
                      </a:r>
                      <a:r>
                        <a:rPr lang="de-DE" b="1" dirty="0" smtClean="0"/>
                        <a:t> Garten- und Küchenabfälle</a:t>
                      </a:r>
                      <a:r>
                        <a:rPr lang="de-DE" b="1" baseline="0" dirty="0" smtClean="0"/>
                        <a:t>.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40810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b="1" dirty="0" smtClean="0"/>
              <a:t>Denke nach: welche Beschwerden kann z.B. die verschmutzte Luft dem Menschen verursachen?</a:t>
            </a:r>
            <a:endParaRPr lang="cs-CZ" sz="24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57119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656"/>
                <a:gridCol w="5410944"/>
              </a:tblGrid>
              <a:tr h="370840">
                <a:tc>
                  <a:txBody>
                    <a:bodyPr/>
                    <a:lstStyle/>
                    <a:p>
                      <a:r>
                        <a:rPr lang="de-DE" b="1" noProof="0" dirty="0" smtClean="0"/>
                        <a:t>Was verursacht:</a:t>
                      </a:r>
                      <a:endParaRPr lang="de-DE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Beschwerden</a:t>
                      </a:r>
                      <a:r>
                        <a:rPr lang="cs-CZ" b="1" dirty="0" smtClean="0"/>
                        <a:t>:</a:t>
                      </a:r>
                      <a:r>
                        <a:rPr lang="de-DE" b="1" smtClean="0"/>
                        <a:t>    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1. die verschmutzte Luft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cs-CZ" b="1" dirty="0" smtClean="0"/>
                        <a:t>a) </a:t>
                      </a:r>
                      <a:r>
                        <a:rPr lang="de-DE" b="1" dirty="0" smtClean="0"/>
                        <a:t>Schlaf-, Hör-,</a:t>
                      </a:r>
                      <a:r>
                        <a:rPr lang="de-DE" b="1" baseline="0" dirty="0" smtClean="0"/>
                        <a:t> Konzentrationsstörungen 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2. das verschmutzte Wasser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cs-CZ" b="1" dirty="0" smtClean="0"/>
                        <a:t>b) </a:t>
                      </a:r>
                      <a:r>
                        <a:rPr lang="de-DE" b="1" dirty="0" smtClean="0"/>
                        <a:t>Atemprobleme,</a:t>
                      </a:r>
                      <a:r>
                        <a:rPr lang="de-DE" b="1" baseline="0" dirty="0" smtClean="0"/>
                        <a:t> Asthma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3. der Ozonloch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baseline="0" dirty="0" smtClean="0"/>
                        <a:t>c) </a:t>
                      </a:r>
                      <a:r>
                        <a:rPr lang="de-DE" b="1" baseline="0" dirty="0" smtClean="0"/>
                        <a:t>Ausschlag, Allergien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4. </a:t>
                      </a:r>
                      <a:r>
                        <a:rPr lang="cs-CZ" b="1" dirty="0" smtClean="0"/>
                        <a:t>d</a:t>
                      </a:r>
                      <a:r>
                        <a:rPr lang="de-DE" b="1" dirty="0" smtClean="0"/>
                        <a:t>er Lärm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/>
                        <a:t>d) </a:t>
                      </a:r>
                      <a:r>
                        <a:rPr lang="de-DE" b="1" dirty="0" smtClean="0"/>
                        <a:t>Verdauungsprobleme</a:t>
                      </a:r>
                      <a:endParaRPr lang="cs-CZ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/>
                        <a:t>5. chemische Düngemittel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/>
                        <a:t>e) Hauterkrankungen</a:t>
                      </a:r>
                      <a:r>
                        <a:rPr lang="de-DE" b="1" baseline="0" dirty="0" smtClean="0"/>
                        <a:t> (Hautkrebs)</a:t>
                      </a:r>
                      <a:endParaRPr lang="cs-CZ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542164"/>
              </p:ext>
            </p:extLst>
          </p:nvPr>
        </p:nvGraphicFramePr>
        <p:xfrm>
          <a:off x="1475656" y="4420593"/>
          <a:ext cx="6096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1.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5.</a:t>
                      </a:r>
                      <a:endParaRPr lang="cs-CZ" dirty="0"/>
                    </a:p>
                  </a:txBody>
                  <a:tcPr/>
                </a:tc>
              </a:tr>
              <a:tr h="349240">
                <a:tc>
                  <a:txBody>
                    <a:bodyPr/>
                    <a:lstStyle/>
                    <a:p>
                      <a:r>
                        <a:rPr lang="cs-CZ" dirty="0" smtClean="0"/>
                        <a:t>b)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0482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 smtClean="0"/>
              <a:t>Wie persönlich können wir jeden Tag unsere Umwelt schützen?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b="1" dirty="0"/>
              <a:t>i</a:t>
            </a:r>
            <a:r>
              <a:rPr lang="de-DE" sz="2000" b="1" dirty="0" smtClean="0"/>
              <a:t>ch dusche mich -  </a:t>
            </a:r>
            <a:r>
              <a:rPr lang="de-DE" sz="2000" b="1" dirty="0" smtClean="0">
                <a:solidFill>
                  <a:srgbClr val="FF0000"/>
                </a:solidFill>
              </a:rPr>
              <a:t>ich spare so den Wasserverbrauch</a:t>
            </a:r>
            <a:endParaRPr lang="de-DE" sz="2000" b="1" dirty="0" smtClean="0"/>
          </a:p>
          <a:p>
            <a:r>
              <a:rPr lang="de-DE" sz="2000" b="1" dirty="0"/>
              <a:t>i</a:t>
            </a:r>
            <a:r>
              <a:rPr lang="de-DE" sz="2000" b="1" dirty="0" smtClean="0"/>
              <a:t>ch benutze nicht umweltfeindliche Reinigungsmittel – </a:t>
            </a:r>
            <a:r>
              <a:rPr lang="de-DE" sz="2000" b="1" dirty="0" smtClean="0">
                <a:solidFill>
                  <a:srgbClr val="FF0000"/>
                </a:solidFill>
              </a:rPr>
              <a:t>ich …..</a:t>
            </a:r>
          </a:p>
          <a:p>
            <a:r>
              <a:rPr lang="de-DE" sz="2000" b="1" dirty="0"/>
              <a:t>z</a:t>
            </a:r>
            <a:r>
              <a:rPr lang="de-DE" sz="2000" b="1" dirty="0" smtClean="0"/>
              <a:t>um Einkaufen nehme ich Stofftaschen statt aus Plastik – </a:t>
            </a:r>
            <a:r>
              <a:rPr lang="de-DE" sz="2000" b="1" dirty="0" smtClean="0">
                <a:solidFill>
                  <a:srgbClr val="FF0000"/>
                </a:solidFill>
              </a:rPr>
              <a:t>ich </a:t>
            </a:r>
            <a:r>
              <a:rPr lang="de-DE" sz="2000" b="1" dirty="0" smtClean="0">
                <a:solidFill>
                  <a:srgbClr val="FF0000"/>
                </a:solidFill>
              </a:rPr>
              <a:t>unterstütze nicht die Produktion von …..</a:t>
            </a:r>
            <a:endParaRPr lang="de-DE" sz="2000" b="1" dirty="0" smtClean="0">
              <a:solidFill>
                <a:srgbClr val="FF0000"/>
              </a:solidFill>
            </a:endParaRPr>
          </a:p>
          <a:p>
            <a:r>
              <a:rPr lang="de-DE" sz="2000" b="1" dirty="0"/>
              <a:t>i</a:t>
            </a:r>
            <a:r>
              <a:rPr lang="de-DE" sz="2000" b="1" dirty="0" smtClean="0"/>
              <a:t>ch fahre zur Arbeit / zur Schule mit den öffentlichen Verkehrsmitteln -  </a:t>
            </a:r>
            <a:br>
              <a:rPr lang="de-DE" sz="2000" b="1" dirty="0" smtClean="0"/>
            </a:br>
            <a:r>
              <a:rPr lang="de-DE" sz="2000" b="1" dirty="0" smtClean="0"/>
              <a:t>- </a:t>
            </a:r>
            <a:r>
              <a:rPr lang="de-DE" sz="2000" b="1" dirty="0" smtClean="0">
                <a:solidFill>
                  <a:srgbClr val="FF0000"/>
                </a:solidFill>
              </a:rPr>
              <a:t>ich …..</a:t>
            </a:r>
          </a:p>
          <a:p>
            <a:r>
              <a:rPr lang="de-DE" sz="2000" b="1" dirty="0" smtClean="0"/>
              <a:t>ich verbrenne nicht das alte Papier, ich werfe einfach nicht alles in die Mülltonne – </a:t>
            </a:r>
            <a:r>
              <a:rPr lang="de-DE" sz="2000" b="1" dirty="0" smtClean="0">
                <a:solidFill>
                  <a:srgbClr val="FF0000"/>
                </a:solidFill>
              </a:rPr>
              <a:t>ich …..</a:t>
            </a:r>
          </a:p>
          <a:p>
            <a:r>
              <a:rPr lang="de-DE" sz="2000" b="1" dirty="0" smtClean="0"/>
              <a:t>im Garten verwende ich nicht chemische Düngemittel oder andere chemische Mittel gegen Schädlinge (Blattläuse) – </a:t>
            </a:r>
            <a:r>
              <a:rPr lang="de-DE" sz="2000" b="1" dirty="0" smtClean="0">
                <a:solidFill>
                  <a:srgbClr val="FF0000"/>
                </a:solidFill>
              </a:rPr>
              <a:t>ich …… (Brennnessel-sud gegen Blattläuse)</a:t>
            </a:r>
          </a:p>
          <a:p>
            <a:r>
              <a:rPr lang="de-DE" sz="2000" b="1" dirty="0"/>
              <a:t>w</a:t>
            </a:r>
            <a:r>
              <a:rPr lang="de-DE" sz="2000" b="1" dirty="0" smtClean="0"/>
              <a:t>ir heizen nicht, wenn es nicht nötig ist – </a:t>
            </a:r>
            <a:r>
              <a:rPr lang="de-DE" sz="2000" b="1" dirty="0" smtClean="0">
                <a:solidFill>
                  <a:srgbClr val="FF0000"/>
                </a:solidFill>
              </a:rPr>
              <a:t>wir …..</a:t>
            </a:r>
          </a:p>
          <a:p>
            <a:endParaRPr lang="cs-CZ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6756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472</Words>
  <Application>Microsoft Office PowerPoint</Application>
  <PresentationFormat>Předvádění na obrazovce (4:3)</PresentationFormat>
  <Paragraphs>97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Mensch und Natur</vt:lpstr>
      <vt:lpstr>Inhalt:</vt:lpstr>
      <vt:lpstr>Zum Wortschatz:</vt:lpstr>
      <vt:lpstr>Problem: die Luftverschmutzung / die Luft ist verschmutzt / verpestet</vt:lpstr>
      <vt:lpstr>Problem: die Wasserverschmutzung / die Flüsse und Meere sind verschmutzt</vt:lpstr>
      <vt:lpstr>Problem: Abfälle</vt:lpstr>
      <vt:lpstr>Denke nach: welche Beschwerden kann z.B. die verschmutzte Luft dem Menschen verursachen?</vt:lpstr>
      <vt:lpstr>Wie persönlich können wir jeden Tag unsere Umwelt schützen?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Mensch und Natur</dc:title>
  <dc:creator>Ucitel_NB50</dc:creator>
  <cp:lastModifiedBy>Ucitel_NB50</cp:lastModifiedBy>
  <cp:revision>26</cp:revision>
  <dcterms:created xsi:type="dcterms:W3CDTF">2012-11-13T03:50:58Z</dcterms:created>
  <dcterms:modified xsi:type="dcterms:W3CDTF">2012-12-01T17:20:00Z</dcterms:modified>
</cp:coreProperties>
</file>